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401" r:id="rId3"/>
    <p:sldId id="445" r:id="rId4"/>
    <p:sldId id="311" r:id="rId5"/>
    <p:sldId id="402" r:id="rId6"/>
    <p:sldId id="403" r:id="rId7"/>
    <p:sldId id="405" r:id="rId8"/>
    <p:sldId id="406" r:id="rId9"/>
    <p:sldId id="404" r:id="rId10"/>
    <p:sldId id="408" r:id="rId11"/>
    <p:sldId id="409" r:id="rId12"/>
    <p:sldId id="412" r:id="rId13"/>
    <p:sldId id="410" r:id="rId14"/>
    <p:sldId id="411" r:id="rId15"/>
    <p:sldId id="413" r:id="rId16"/>
    <p:sldId id="342" r:id="rId17"/>
    <p:sldId id="415" r:id="rId18"/>
    <p:sldId id="414" r:id="rId19"/>
    <p:sldId id="341" r:id="rId20"/>
    <p:sldId id="344" r:id="rId21"/>
    <p:sldId id="345" r:id="rId22"/>
    <p:sldId id="417" r:id="rId23"/>
    <p:sldId id="347" r:id="rId24"/>
    <p:sldId id="351" r:id="rId25"/>
    <p:sldId id="354" r:id="rId26"/>
    <p:sldId id="419" r:id="rId27"/>
    <p:sldId id="420" r:id="rId28"/>
    <p:sldId id="422" r:id="rId29"/>
    <p:sldId id="334" r:id="rId30"/>
    <p:sldId id="416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40" r:id="rId47"/>
    <p:sldId id="442" r:id="rId48"/>
    <p:sldId id="441" r:id="rId49"/>
    <p:sldId id="438" r:id="rId50"/>
    <p:sldId id="443" r:id="rId51"/>
    <p:sldId id="421" r:id="rId52"/>
    <p:sldId id="400" r:id="rId53"/>
    <p:sldId id="444" r:id="rId54"/>
    <p:sldId id="307" r:id="rId55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96BEF50-6655-41A6-BB55-E74CCA2F3227}">
          <p14:sldIdLst>
            <p14:sldId id="256"/>
            <p14:sldId id="401"/>
          </p14:sldIdLst>
        </p14:section>
        <p14:section name="Summary Section" id="{55C38CA2-DF36-471D-8986-95A6233FA2B8}">
          <p14:sldIdLst>
            <p14:sldId id="445"/>
          </p14:sldIdLst>
        </p14:section>
        <p14:section name="背景" id="{DA784885-CBA3-4BB9-837D-9F905D3209B3}">
          <p14:sldIdLst>
            <p14:sldId id="311"/>
            <p14:sldId id="402"/>
            <p14:sldId id="403"/>
          </p14:sldIdLst>
        </p14:section>
        <p14:section name="数据有限" id="{7609F6A5-3555-448A-A12A-CBAF80624E0E}">
          <p14:sldIdLst>
            <p14:sldId id="405"/>
            <p14:sldId id="406"/>
          </p14:sldIdLst>
        </p14:section>
        <p14:section name="SCIT" id="{D558526A-2A24-415F-B21A-2058DD98DEC6}">
          <p14:sldIdLst>
            <p14:sldId id="404"/>
            <p14:sldId id="408"/>
            <p14:sldId id="409"/>
            <p14:sldId id="412"/>
            <p14:sldId id="410"/>
            <p14:sldId id="411"/>
            <p14:sldId id="413"/>
            <p14:sldId id="342"/>
            <p14:sldId id="415"/>
            <p14:sldId id="414"/>
            <p14:sldId id="341"/>
            <p14:sldId id="344"/>
            <p14:sldId id="345"/>
            <p14:sldId id="417"/>
            <p14:sldId id="347"/>
            <p14:sldId id="351"/>
            <p14:sldId id="354"/>
            <p14:sldId id="419"/>
            <p14:sldId id="420"/>
          </p14:sldIdLst>
        </p14:section>
        <p14:section name="TL" id="{7353AF21-8503-43A3-9786-ADB50CFD3E76}">
          <p14:sldIdLst>
            <p14:sldId id="422"/>
            <p14:sldId id="334"/>
            <p14:sldId id="416"/>
          </p14:sldIdLst>
        </p14:section>
        <p14:section name="dataset" id="{0AEB6EF5-CCB2-45A9-AC02-C9DFE3AAE6B4}">
          <p14:sldIdLst>
            <p14:sldId id="423"/>
            <p14:sldId id="424"/>
            <p14:sldId id="425"/>
            <p14:sldId id="426"/>
          </p14:sldIdLst>
        </p14:section>
        <p14:section name="model" id="{B5FE08B7-AA1E-4709-BFB2-C3FC8856B763}">
          <p14:sldIdLst>
            <p14:sldId id="427"/>
          </p14:sldIdLst>
        </p14:section>
        <p14:section name="pretraining" id="{FB250869-F3A9-4993-8F0B-4C1C87BEA696}">
          <p14:sldIdLst>
            <p14:sldId id="428"/>
          </p14:sldIdLst>
        </p14:section>
        <p14:section name="ours" id="{4252B195-460C-43E0-A98E-FB67705F0007}">
          <p14:sldIdLst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</p14:sldIdLst>
        </p14:section>
        <p14:section name="更多的工作" id="{FF1DB3D7-90C9-487C-871B-FC5128525DD3}">
          <p14:sldIdLst>
            <p14:sldId id="440"/>
            <p14:sldId id="442"/>
            <p14:sldId id="441"/>
            <p14:sldId id="438"/>
            <p14:sldId id="443"/>
          </p14:sldIdLst>
        </p14:section>
        <p14:section name="Conclusion" id="{D1C4CF1A-7D8B-4D6A-8DEF-D021474CEFDE}">
          <p14:sldIdLst>
            <p14:sldId id="421"/>
            <p14:sldId id="400"/>
            <p14:sldId id="444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DC58D"/>
    <a:srgbClr val="70AD47"/>
    <a:srgbClr val="A615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C5808-3681-4494-854D-B22971DD7A5E}" v="520" dt="2023-12-28T07:35:51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860" autoAdjust="0"/>
  </p:normalViewPr>
  <p:slideViewPr>
    <p:cSldViewPr snapToGrid="0" showGuides="1">
      <p:cViewPr>
        <p:scale>
          <a:sx n="75" d="100"/>
          <a:sy n="75" d="100"/>
        </p:scale>
        <p:origin x="1371" y="12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232" y="100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6E9C5808-3681-4494-854D-B22971DD7A5E}"/>
    <pc:docChg chg="undo redo custSel addSld delSld modSld sldOrd modMainMaster addSection delSection modSection">
      <pc:chgData name="XuMingle" userId="6accb246-f179-42e5-8cc4-2c1a8de5b234" providerId="ADAL" clId="{6E9C5808-3681-4494-854D-B22971DD7A5E}" dt="2023-12-28T07:36:29.415" v="12073" actId="1076"/>
      <pc:docMkLst>
        <pc:docMk/>
      </pc:docMkLst>
      <pc:sldChg chg="addSp delSp modSp mod modNotesTx">
        <pc:chgData name="XuMingle" userId="6accb246-f179-42e5-8cc4-2c1a8de5b234" providerId="ADAL" clId="{6E9C5808-3681-4494-854D-B22971DD7A5E}" dt="2023-12-26T07:04:52.454" v="3176" actId="20577"/>
        <pc:sldMkLst>
          <pc:docMk/>
          <pc:sldMk cId="2558930132" sldId="256"/>
        </pc:sldMkLst>
        <pc:spChg chg="mod">
          <ac:chgData name="XuMingle" userId="6accb246-f179-42e5-8cc4-2c1a8de5b234" providerId="ADAL" clId="{6E9C5808-3681-4494-854D-B22971DD7A5E}" dt="2023-12-26T07:04:52.454" v="3176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6E9C5808-3681-4494-854D-B22971DD7A5E}" dt="2023-12-26T05:32:56.638" v="462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6E9C5808-3681-4494-854D-B22971DD7A5E}" dt="2023-12-26T04:40:21.267" v="2" actId="478"/>
          <ac:spMkLst>
            <pc:docMk/>
            <pc:sldMk cId="2558930132" sldId="256"/>
            <ac:spMk id="6" creationId="{9FE2CCC2-F19C-9830-1003-815D7710712A}"/>
          </ac:spMkLst>
        </pc:spChg>
        <pc:spChg chg="add mod">
          <ac:chgData name="XuMingle" userId="6accb246-f179-42e5-8cc4-2c1a8de5b234" providerId="ADAL" clId="{6E9C5808-3681-4494-854D-B22971DD7A5E}" dt="2023-12-26T05:03:19.479" v="266" actId="571"/>
          <ac:spMkLst>
            <pc:docMk/>
            <pc:sldMk cId="2558930132" sldId="256"/>
            <ac:spMk id="7" creationId="{87ACD3C7-F772-B368-49C5-8E5F06E8E6A9}"/>
          </ac:spMkLst>
        </pc:spChg>
        <pc:spChg chg="add mod">
          <ac:chgData name="XuMingle" userId="6accb246-f179-42e5-8cc4-2c1a8de5b234" providerId="ADAL" clId="{6E9C5808-3681-4494-854D-B22971DD7A5E}" dt="2023-12-26T05:04:42.998" v="295" actId="20577"/>
          <ac:spMkLst>
            <pc:docMk/>
            <pc:sldMk cId="2558930132" sldId="256"/>
            <ac:spMk id="8" creationId="{6F077B67-5701-C6D2-3A94-AF15E4F874F8}"/>
          </ac:spMkLst>
        </pc:spChg>
        <pc:picChg chg="mod">
          <ac:chgData name="XuMingle" userId="6accb246-f179-42e5-8cc4-2c1a8de5b234" providerId="ADAL" clId="{6E9C5808-3681-4494-854D-B22971DD7A5E}" dt="2023-12-26T05:03:39.919" v="286" actId="1076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6E9C5808-3681-4494-854D-B22971DD7A5E}" dt="2023-12-26T05:03:19.479" v="266" actId="571"/>
          <ac:picMkLst>
            <pc:docMk/>
            <pc:sldMk cId="2558930132" sldId="256"/>
            <ac:picMk id="5" creationId="{6F956E4D-3698-A7CC-D830-9A4A6BBF7252}"/>
          </ac:picMkLst>
        </pc:picChg>
        <pc:picChg chg="add mod">
          <ac:chgData name="XuMingle" userId="6accb246-f179-42e5-8cc4-2c1a8de5b234" providerId="ADAL" clId="{6E9C5808-3681-4494-854D-B22971DD7A5E}" dt="2023-12-26T05:04:29.063" v="291" actId="1076"/>
          <ac:picMkLst>
            <pc:docMk/>
            <pc:sldMk cId="2558930132" sldId="256"/>
            <ac:picMk id="1026" creationId="{46196027-CF82-355D-871C-4BDAB48B5E13}"/>
          </ac:picMkLst>
        </pc:picChg>
        <pc:picChg chg="add del mod">
          <ac:chgData name="XuMingle" userId="6accb246-f179-42e5-8cc4-2c1a8de5b234" providerId="ADAL" clId="{6E9C5808-3681-4494-854D-B22971DD7A5E}" dt="2023-12-26T05:04:25.861" v="290" actId="1076"/>
          <ac:picMkLst>
            <pc:docMk/>
            <pc:sldMk cId="2558930132" sldId="256"/>
            <ac:picMk id="1028" creationId="{0F5FBF61-7706-9C6A-57E1-2357F7788DB4}"/>
          </ac:picMkLst>
        </pc:picChg>
        <pc:picChg chg="add del">
          <ac:chgData name="XuMingle" userId="6accb246-f179-42e5-8cc4-2c1a8de5b234" providerId="ADAL" clId="{6E9C5808-3681-4494-854D-B22971DD7A5E}" dt="2023-12-26T04:49:27.791" v="199" actId="478"/>
          <ac:picMkLst>
            <pc:docMk/>
            <pc:sldMk cId="2558930132" sldId="256"/>
            <ac:picMk id="1030" creationId="{E18FB82A-16EC-CDF6-D84D-3534C9C15C19}"/>
          </ac:picMkLst>
        </pc:picChg>
        <pc:picChg chg="add del mod">
          <ac:chgData name="XuMingle" userId="6accb246-f179-42e5-8cc4-2c1a8de5b234" providerId="ADAL" clId="{6E9C5808-3681-4494-854D-B22971DD7A5E}" dt="2023-12-26T04:50:12.704" v="204"/>
          <ac:picMkLst>
            <pc:docMk/>
            <pc:sldMk cId="2558930132" sldId="256"/>
            <ac:picMk id="1032" creationId="{298BA4C6-7996-4D07-4A5E-89906BE6E6AE}"/>
          </ac:picMkLst>
        </pc:picChg>
        <pc:picChg chg="add del mod">
          <ac:chgData name="XuMingle" userId="6accb246-f179-42e5-8cc4-2c1a8de5b234" providerId="ADAL" clId="{6E9C5808-3681-4494-854D-B22971DD7A5E}" dt="2023-12-26T04:50:22.049" v="208" actId="478"/>
          <ac:picMkLst>
            <pc:docMk/>
            <pc:sldMk cId="2558930132" sldId="256"/>
            <ac:picMk id="1034" creationId="{DCCE8344-EBE4-4145-2D72-87323521BA8B}"/>
          </ac:picMkLst>
        </pc:picChg>
        <pc:picChg chg="add del mod">
          <ac:chgData name="XuMingle" userId="6accb246-f179-42e5-8cc4-2c1a8de5b234" providerId="ADAL" clId="{6E9C5808-3681-4494-854D-B22971DD7A5E}" dt="2023-12-26T04:55:22.466" v="211" actId="478"/>
          <ac:picMkLst>
            <pc:docMk/>
            <pc:sldMk cId="2558930132" sldId="256"/>
            <ac:picMk id="1036" creationId="{F84BA9BE-2178-40E2-7234-ADB0673B5795}"/>
          </ac:picMkLst>
        </pc:picChg>
      </pc:sldChg>
      <pc:sldChg chg="modSp mod">
        <pc:chgData name="XuMingle" userId="6accb246-f179-42e5-8cc4-2c1a8de5b234" providerId="ADAL" clId="{6E9C5808-3681-4494-854D-B22971DD7A5E}" dt="2023-12-26T05:32:48.396" v="461" actId="20577"/>
        <pc:sldMkLst>
          <pc:docMk/>
          <pc:sldMk cId="2963996778" sldId="307"/>
        </pc:sldMkLst>
        <pc:spChg chg="mod">
          <ac:chgData name="XuMingle" userId="6accb246-f179-42e5-8cc4-2c1a8de5b234" providerId="ADAL" clId="{6E9C5808-3681-4494-854D-B22971DD7A5E}" dt="2023-12-26T05:32:33.343" v="440" actId="242"/>
          <ac:spMkLst>
            <pc:docMk/>
            <pc:sldMk cId="2963996778" sldId="307"/>
            <ac:spMk id="2" creationId="{402838FA-C2C9-8EA3-4B67-9325922EAFE4}"/>
          </ac:spMkLst>
        </pc:spChg>
        <pc:spChg chg="mod">
          <ac:chgData name="XuMingle" userId="6accb246-f179-42e5-8cc4-2c1a8de5b234" providerId="ADAL" clId="{6E9C5808-3681-4494-854D-B22971DD7A5E}" dt="2023-12-26T05:32:48.396" v="461" actId="20577"/>
          <ac:spMkLst>
            <pc:docMk/>
            <pc:sldMk cId="2963996778" sldId="307"/>
            <ac:spMk id="3" creationId="{8C977B0B-78A5-9FBE-03C9-C6E3918D24B7}"/>
          </ac:spMkLst>
        </pc:spChg>
      </pc:sldChg>
      <pc:sldChg chg="addSp delSp modSp mod ord">
        <pc:chgData name="XuMingle" userId="6accb246-f179-42e5-8cc4-2c1a8de5b234" providerId="ADAL" clId="{6E9C5808-3681-4494-854D-B22971DD7A5E}" dt="2023-12-26T06:50:48.635" v="2554" actId="1076"/>
        <pc:sldMkLst>
          <pc:docMk/>
          <pc:sldMk cId="3270707634" sldId="311"/>
        </pc:sldMkLst>
        <pc:spChg chg="mod">
          <ac:chgData name="XuMingle" userId="6accb246-f179-42e5-8cc4-2c1a8de5b234" providerId="ADAL" clId="{6E9C5808-3681-4494-854D-B22971DD7A5E}" dt="2023-12-26T05:38:23.167" v="926" actId="20577"/>
          <ac:spMkLst>
            <pc:docMk/>
            <pc:sldMk cId="3270707634" sldId="311"/>
            <ac:spMk id="2" creationId="{8962E3CE-89C8-8FBB-6EF4-75007B2E288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" creationId="{54AF78FF-E490-9E2F-D1E8-BA55F01ECF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" creationId="{92122408-F06D-8944-43FD-895721A6992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" creationId="{A66B68BA-E124-7E52-A0D8-451706B0964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" creationId="{5E3B4C63-ACE1-192F-2D18-B75CEE6B438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" creationId="{06564531-C109-1C1F-0A9C-9E6DAAFA363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" creationId="{F37115D3-DD57-4F8A-4246-43FA4D1EF81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2" creationId="{07D81701-7D07-AC1F-2DC9-FA9EBD041D1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3" creationId="{86B24B88-63F5-631E-6447-2F5D0F0DF066}"/>
          </ac:spMkLst>
        </pc:spChg>
        <pc:spChg chg="mod">
          <ac:chgData name="XuMingle" userId="6accb246-f179-42e5-8cc4-2c1a8de5b234" providerId="ADAL" clId="{6E9C5808-3681-4494-854D-B22971DD7A5E}" dt="2023-12-26T06:24:08.948" v="1937" actId="20577"/>
          <ac:spMkLst>
            <pc:docMk/>
            <pc:sldMk cId="3270707634" sldId="311"/>
            <ac:spMk id="14" creationId="{69C3B993-D102-1AA6-CDA5-A331F0EC30AE}"/>
          </ac:spMkLst>
        </pc:spChg>
        <pc:spChg chg="mod">
          <ac:chgData name="XuMingle" userId="6accb246-f179-42e5-8cc4-2c1a8de5b234" providerId="ADAL" clId="{6E9C5808-3681-4494-854D-B22971DD7A5E}" dt="2023-12-26T06:25:58.932" v="1979" actId="27636"/>
          <ac:spMkLst>
            <pc:docMk/>
            <pc:sldMk cId="3270707634" sldId="311"/>
            <ac:spMk id="16" creationId="{6AFCE681-216A-CA5D-13F5-CF21F4B8354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7" creationId="{AA7F7E70-4DB0-EAF1-6BF0-6E193ACE4A5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8" creationId="{2A69AF8F-92DC-D817-29F7-27DAC48A8FE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9" creationId="{955A0088-2B15-700C-06A9-DAFE1FF8306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1" creationId="{65323410-E39A-8947-F154-DA390B8465C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2" creationId="{53D26ABE-094E-27E4-3CF1-A3692132963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3" creationId="{A834DB4D-8485-7EF8-4A9B-3A04ADD1441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4" creationId="{3C92B242-F5CE-8433-182D-8D9FAFF085B7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5" creationId="{E66C5C4A-D49C-55FC-E39B-D4F37521752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6" creationId="{71F1C462-1F89-40DE-CAF0-54AA559FF3B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7" creationId="{E1EBCC00-FD64-265C-82CA-EE3F1F0E7E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8" creationId="{5D6AF292-6B1A-FBA4-A179-31D732FE7C8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9" creationId="{BC0AB403-8578-C701-9EBB-501F9A4E4BE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0" creationId="{4576D40B-8374-929D-0C14-4369DE384F3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1" creationId="{5D0475AF-98A8-5DD8-4BE4-BF8A28B6600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2" creationId="{F84F899C-2815-2A80-F082-7FE07701599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3" creationId="{A3CAAC30-4A5B-C1DF-EB6D-5D410B8E81D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4" creationId="{D7AB3017-A728-D4C4-14FE-4D21345116C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5" creationId="{AD1898BA-588F-E5E6-CB73-42F0F25F1F1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6" creationId="{49443577-FF0F-DB4A-B677-F910F1367C2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7" creationId="{03A13A47-C616-8962-2664-6464EB68CB3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8" creationId="{41B704B5-423C-8848-DA8B-8B1C3012A79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9" creationId="{DB372884-64A6-C9D9-2100-85446BE9570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0" creationId="{8D116DA1-9BB7-F039-83B7-A08F4BFEA5A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1" creationId="{7664E3CD-FE82-615B-2F31-0E40053A77A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2" creationId="{07002A66-75C5-1CEA-5A00-32D7A876C1C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3" creationId="{B7B16A06-9171-C8CA-CF80-F88B04266F2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4" creationId="{0C045227-A30B-53EE-A3FD-D35172AA228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5" creationId="{8E2F3AE0-24B6-9299-CB57-55927A5A67B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6" creationId="{47D03A3B-CFF3-BFBF-542F-93030A10F5C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7" creationId="{F324FD72-8996-78CA-8CF4-CCCDFB02F0A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8" creationId="{C3F8C3BF-489D-F881-1F7D-8391D0D982B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9" creationId="{CCD21E4F-30F9-C383-632C-3E800C8582F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0" creationId="{672466AE-2063-0C7F-B052-A62C4423936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1" creationId="{B1D15394-08C6-5F55-4A09-46AE366F4DF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2" creationId="{6A16ACC1-0ECF-346C-7710-059E2FBB4D6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3" creationId="{EF18AA71-8FAA-5DF4-9228-2164187AB86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4" creationId="{084B5AD9-DA32-F44C-50B7-3BC11056369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5" creationId="{DE253F5B-4E93-E474-70B5-C22D52CE96D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6" creationId="{E35F3150-CE24-C760-07BC-DDC3F98260F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7" creationId="{28DA86CD-2F91-B621-EC12-0A574311E47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8" creationId="{92523DC7-BCE4-2B0A-C7D6-C769D353A2C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9" creationId="{CDF51103-C75D-744F-CA3C-DA021A9A8AB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0" creationId="{623EE4AE-B4E2-C094-8665-3F8C9B5AFC3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1" creationId="{A0703681-7B2D-A5AC-F283-5A330AF0264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2" creationId="{A4E4EF4F-5933-ABF2-9F0D-8F370327863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3" creationId="{F192E4E8-6E63-31DE-9140-04576BA67A5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4" creationId="{DDB17154-466B-F71D-E7D8-A1A93E6078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5" creationId="{E92943AD-F1A3-CE60-96D9-51002C4CE84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6" creationId="{A6E460CE-23F7-620F-8188-85D0728FD83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7" creationId="{C312BF0B-6C69-E9B2-6059-FEAC9BBCFE1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8" creationId="{65E33F5D-3178-B291-7E18-9D1E3D35C7E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9" creationId="{5DB0EDB1-2D97-8181-9F72-93B59DA5060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0" creationId="{BDFF46F8-CEAE-7487-AC39-32BDEF16958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1" creationId="{549316DD-6FDA-931E-00C8-8527374860F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2" creationId="{66E3D2C9-D5F2-3C4F-2196-A867A309169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3" creationId="{9A41C9EB-CBF1-F1A8-3AC6-05592BEAF2F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4" creationId="{3F8E90D5-1CF3-C1AE-3FFB-CFEC2B1C12F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5" creationId="{01E7F61F-3523-C0CC-AF1E-4035A1A2C72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6" creationId="{BC9A87E4-D988-DFDB-654D-A015F176366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7" creationId="{C3D8B263-3C0E-3A77-15F4-2721626032F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8" creationId="{A6C70CA2-F380-5DB6-73E7-6EF118478CD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9" creationId="{D4281F06-E784-B991-CA50-773CC792991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0" creationId="{A84E5510-2ABC-C026-CDD4-4C2DDD61287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1" creationId="{8F8A1C07-244C-C5B5-2BE7-7B2E983062F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2" creationId="{7BCBFBF5-998D-E913-4347-705E824280E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3" creationId="{B4C53601-0FCA-5996-908B-7DAF3ACC0BE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4" creationId="{9CC95D66-F5D9-39AD-007D-C9AB8CB68D0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5" creationId="{4FDA56B7-1711-E058-134E-B5A39BDEA0B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6" creationId="{7F5A4114-1E02-4B69-0B6E-7F5903A442D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7" creationId="{C422B61F-CBA5-209C-DBC3-6D92E5C6010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8" creationId="{D86B94E2-832A-DFF3-866F-D9BB1286F52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9" creationId="{168D558A-4AD7-A8AF-285A-7FEA6202E3E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0" creationId="{A6883DA8-7914-BA77-B440-9FE1FADCB12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1" creationId="{8CAC6BAC-FD4E-B0C0-633A-970D10D09B8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2" creationId="{49AAB288-9198-FEF5-C13A-F3CAA92ECB5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3" creationId="{AF202D53-68E9-83F2-2BED-314EA06C67A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4" creationId="{5CC27ADA-BF23-D995-F50E-7D5710720EE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5" creationId="{5DBE04A2-8694-9358-6BCB-F39ED522041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6" creationId="{EBF21791-1BE2-1F95-C49F-B1ED31DFE4D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7" creationId="{F3D6A885-0D73-862F-F165-058FB7913A3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8" creationId="{12F6E20A-82A5-7F36-A9C3-8A095FA6F41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9" creationId="{4A09AC59-C249-D7D6-11BD-83B4C3F4D78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0" creationId="{96833E35-CFF3-3406-8022-D536FD4052E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1" creationId="{81D8B3FF-5245-B563-EC72-B440DD9F387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2" creationId="{3D1F34C7-21D3-B9CB-80A3-5C3E4F26016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3" creationId="{714584E9-4F05-A520-F41C-47F84A25296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4" creationId="{CFE3567E-D8E4-398B-0329-26DA0006340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5" creationId="{6F16AA99-E827-4EE1-B8F2-515DE0CFB3A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6" creationId="{2D24B0C8-CF9C-46A2-DCF2-682BA6C46A8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7" creationId="{2EF738BC-AE53-2D3D-8F04-C0B2EDA75F1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8" creationId="{40D014BB-05B1-01AE-E0C6-25F3DCB9456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9" creationId="{35A25297-9D7C-CD8C-236F-80ED449F3277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0" creationId="{1A86E1DB-8269-88ED-428C-C1AF61CFD74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1" creationId="{69C26972-0754-ECA8-5B4C-BBCC0D5D996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2" creationId="{CFF8B963-1EE7-3BA0-4265-332F71E4C0B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3" creationId="{02129107-D9CC-B3B9-FA35-B885A27AF15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4" creationId="{48B59EA4-B2C1-E886-AE50-6B83FD0E811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5" creationId="{D00011B5-39A1-DCD0-B4AD-E507A529B43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6" creationId="{E2E9C89D-CCAE-0876-996A-F491CEBCBED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7" creationId="{6AD45A5A-59F8-68B0-2A57-39EE7FB9A97F}"/>
          </ac:spMkLst>
        </pc:spChg>
        <pc:spChg chg="del mod">
          <ac:chgData name="XuMingle" userId="6accb246-f179-42e5-8cc4-2c1a8de5b234" providerId="ADAL" clId="{6E9C5808-3681-4494-854D-B22971DD7A5E}" dt="2023-12-26T05:38:02.960" v="877" actId="478"/>
          <ac:spMkLst>
            <pc:docMk/>
            <pc:sldMk cId="3270707634" sldId="311"/>
            <ac:spMk id="118" creationId="{D94ED16E-6FBD-A88E-CF1D-5B3B5DC1F8E7}"/>
          </ac:spMkLst>
        </pc:spChg>
        <pc:spChg chg="add del mod">
          <ac:chgData name="XuMingle" userId="6accb246-f179-42e5-8cc4-2c1a8de5b234" providerId="ADAL" clId="{6E9C5808-3681-4494-854D-B22971DD7A5E}" dt="2023-12-26T06:03:59.546" v="1528" actId="21"/>
          <ac:spMkLst>
            <pc:docMk/>
            <pc:sldMk cId="3270707634" sldId="311"/>
            <ac:spMk id="119" creationId="{9BA2559A-D32A-7137-4A29-5882812D9D85}"/>
          </ac:spMkLst>
        </pc:spChg>
        <pc:spChg chg="add mod">
          <ac:chgData name="XuMingle" userId="6accb246-f179-42e5-8cc4-2c1a8de5b234" providerId="ADAL" clId="{6E9C5808-3681-4494-854D-B22971DD7A5E}" dt="2023-12-26T06:13:07.187" v="1742" actId="113"/>
          <ac:spMkLst>
            <pc:docMk/>
            <pc:sldMk cId="3270707634" sldId="311"/>
            <ac:spMk id="121" creationId="{387453F0-3C11-555F-9AAE-5FBAE0271697}"/>
          </ac:spMkLst>
        </pc:spChg>
        <pc:spChg chg="add mod">
          <ac:chgData name="XuMingle" userId="6accb246-f179-42e5-8cc4-2c1a8de5b234" providerId="ADAL" clId="{6E9C5808-3681-4494-854D-B22971DD7A5E}" dt="2023-12-26T06:16:50.394" v="1850" actId="20577"/>
          <ac:spMkLst>
            <pc:docMk/>
            <pc:sldMk cId="3270707634" sldId="311"/>
            <ac:spMk id="122" creationId="{9B7E9E84-FF7F-2068-BBFA-DB4EF0136330}"/>
          </ac:spMkLst>
        </pc:spChg>
        <pc:spChg chg="add mod">
          <ac:chgData name="XuMingle" userId="6accb246-f179-42e5-8cc4-2c1a8de5b234" providerId="ADAL" clId="{6E9C5808-3681-4494-854D-B22971DD7A5E}" dt="2023-12-26T06:47:58.551" v="2519" actId="404"/>
          <ac:spMkLst>
            <pc:docMk/>
            <pc:sldMk cId="3270707634" sldId="311"/>
            <ac:spMk id="131" creationId="{886822C4-BDC8-64BA-A1E2-A4EAD196E3BC}"/>
          </ac:spMkLst>
        </pc:spChg>
        <pc:spChg chg="add mod">
          <ac:chgData name="XuMingle" userId="6accb246-f179-42e5-8cc4-2c1a8de5b234" providerId="ADAL" clId="{6E9C5808-3681-4494-854D-B22971DD7A5E}" dt="2023-12-26T06:49:23.933" v="2529" actId="1076"/>
          <ac:spMkLst>
            <pc:docMk/>
            <pc:sldMk cId="3270707634" sldId="311"/>
            <ac:spMk id="133" creationId="{D70BC564-B59C-BD2D-A2D0-F875578C15D7}"/>
          </ac:spMkLst>
        </pc:spChg>
        <pc:spChg chg="add del">
          <ac:chgData name="XuMingle" userId="6accb246-f179-42e5-8cc4-2c1a8de5b234" providerId="ADAL" clId="{6E9C5808-3681-4494-854D-B22971DD7A5E}" dt="2023-12-26T06:49:52.594" v="2531" actId="22"/>
          <ac:spMkLst>
            <pc:docMk/>
            <pc:sldMk cId="3270707634" sldId="311"/>
            <ac:spMk id="135" creationId="{65201DF4-657F-AFC8-A19C-25C6C2E179B5}"/>
          </ac:spMkLst>
        </pc:spChg>
        <pc:spChg chg="add mod">
          <ac:chgData name="XuMingle" userId="6accb246-f179-42e5-8cc4-2c1a8de5b234" providerId="ADAL" clId="{6E9C5808-3681-4494-854D-B22971DD7A5E}" dt="2023-12-26T06:50:09.772" v="2546" actId="1076"/>
          <ac:spMkLst>
            <pc:docMk/>
            <pc:sldMk cId="3270707634" sldId="311"/>
            <ac:spMk id="137" creationId="{AA69899C-7C99-827B-D45D-639AE155ABF0}"/>
          </ac:spMkLst>
        </pc:spChg>
        <pc:spChg chg="add mod">
          <ac:chgData name="XuMingle" userId="6accb246-f179-42e5-8cc4-2c1a8de5b234" providerId="ADAL" clId="{6E9C5808-3681-4494-854D-B22971DD7A5E}" dt="2023-12-26T06:50:48.635" v="2554" actId="1076"/>
          <ac:spMkLst>
            <pc:docMk/>
            <pc:sldMk cId="3270707634" sldId="311"/>
            <ac:spMk id="139" creationId="{6259C3F4-915F-41F0-7FAE-09D5D771A0AE}"/>
          </ac:spMkLst>
        </pc:spChg>
        <pc:grpChg chg="mod">
          <ac:chgData name="XuMingle" userId="6accb246-f179-42e5-8cc4-2c1a8de5b234" providerId="ADAL" clId="{6E9C5808-3681-4494-854D-B22971DD7A5E}" dt="2023-12-26T06:49:18.082" v="2527" actId="1076"/>
          <ac:grpSpMkLst>
            <pc:docMk/>
            <pc:sldMk cId="3270707634" sldId="311"/>
            <ac:grpSpMk id="4" creationId="{A4C56EE1-F407-CAAA-CC42-FE5609D53332}"/>
          </ac:grpSpMkLst>
        </pc:grpChg>
        <pc:picChg chg="add mod">
          <ac:chgData name="XuMingle" userId="6accb246-f179-42e5-8cc4-2c1a8de5b234" providerId="ADAL" clId="{6E9C5808-3681-4494-854D-B22971DD7A5E}" dt="2023-12-26T06:26:06.672" v="1981" actId="1076"/>
          <ac:picMkLst>
            <pc:docMk/>
            <pc:sldMk cId="3270707634" sldId="311"/>
            <ac:picMk id="124" creationId="{A75D12F7-B49F-F606-9DC4-45028B5A1143}"/>
          </ac:picMkLst>
        </pc:picChg>
        <pc:picChg chg="add mod">
          <ac:chgData name="XuMingle" userId="6accb246-f179-42e5-8cc4-2c1a8de5b234" providerId="ADAL" clId="{6E9C5808-3681-4494-854D-B22971DD7A5E}" dt="2023-12-26T06:49:05.734" v="2520" actId="1076"/>
          <ac:picMkLst>
            <pc:docMk/>
            <pc:sldMk cId="3270707634" sldId="311"/>
            <ac:picMk id="126" creationId="{C0B98010-5A83-E463-3488-69AB749B6793}"/>
          </ac:picMkLst>
        </pc:picChg>
        <pc:picChg chg="add mod">
          <ac:chgData name="XuMingle" userId="6accb246-f179-42e5-8cc4-2c1a8de5b234" providerId="ADAL" clId="{6E9C5808-3681-4494-854D-B22971DD7A5E}" dt="2023-12-26T06:24:53.203" v="1939" actId="1076"/>
          <ac:picMkLst>
            <pc:docMk/>
            <pc:sldMk cId="3270707634" sldId="311"/>
            <ac:picMk id="128" creationId="{E9EBA4D3-A6C0-C3BB-995C-5F53AB5F479D}"/>
          </ac:picMkLst>
        </pc:picChg>
        <pc:picChg chg="add mod">
          <ac:chgData name="XuMingle" userId="6accb246-f179-42e5-8cc4-2c1a8de5b234" providerId="ADAL" clId="{6E9C5808-3681-4494-854D-B22971DD7A5E}" dt="2023-12-26T06:25:04.241" v="1944" actId="1076"/>
          <ac:picMkLst>
            <pc:docMk/>
            <pc:sldMk cId="3270707634" sldId="311"/>
            <ac:picMk id="130" creationId="{F9A6A323-5F28-A71C-0DED-94A76367E08A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11008628" sldId="333"/>
        </pc:sldMkLst>
      </pc:sldChg>
      <pc:sldChg chg="modSp add del mod ord">
        <pc:chgData name="XuMingle" userId="6accb246-f179-42e5-8cc4-2c1a8de5b234" providerId="ADAL" clId="{6E9C5808-3681-4494-854D-B22971DD7A5E}" dt="2023-12-28T05:24:27.300" v="8304" actId="1076"/>
        <pc:sldMkLst>
          <pc:docMk/>
          <pc:sldMk cId="1397854221" sldId="334"/>
        </pc:sldMkLst>
        <pc:spChg chg="mod">
          <ac:chgData name="XuMingle" userId="6accb246-f179-42e5-8cc4-2c1a8de5b234" providerId="ADAL" clId="{6E9C5808-3681-4494-854D-B22971DD7A5E}" dt="2023-12-26T08:54:40.218" v="7110" actId="20577"/>
          <ac:spMkLst>
            <pc:docMk/>
            <pc:sldMk cId="1397854221" sldId="334"/>
            <ac:spMk id="2" creationId="{1D51537D-AD56-E011-81A2-D09A1D7D8CCE}"/>
          </ac:spMkLst>
        </pc:spChg>
        <pc:spChg chg="mod">
          <ac:chgData name="XuMingle" userId="6accb246-f179-42e5-8cc4-2c1a8de5b234" providerId="ADAL" clId="{6E9C5808-3681-4494-854D-B22971DD7A5E}" dt="2023-12-26T08:54:49.094" v="7114"/>
          <ac:spMkLst>
            <pc:docMk/>
            <pc:sldMk cId="1397854221" sldId="334"/>
            <ac:spMk id="8" creationId="{1C49504B-8517-DEEA-E0DD-8DED03C6FE33}"/>
          </ac:spMkLst>
        </pc:spChg>
        <pc:picChg chg="mod">
          <ac:chgData name="XuMingle" userId="6accb246-f179-42e5-8cc4-2c1a8de5b234" providerId="ADAL" clId="{6E9C5808-3681-4494-854D-B22971DD7A5E}" dt="2023-12-28T05:24:27.300" v="8304" actId="1076"/>
          <ac:picMkLst>
            <pc:docMk/>
            <pc:sldMk cId="1397854221" sldId="334"/>
            <ac:picMk id="5" creationId="{2172E434-29C2-CE2F-0C16-71F891738B47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702111887" sldId="340"/>
        </pc:sldMkLst>
      </pc:sldChg>
      <pc:sldChg chg="addSp delSp modSp add del mod">
        <pc:chgData name="XuMingle" userId="6accb246-f179-42e5-8cc4-2c1a8de5b234" providerId="ADAL" clId="{6E9C5808-3681-4494-854D-B22971DD7A5E}" dt="2023-12-26T08:17:00.004" v="6048" actId="20577"/>
        <pc:sldMkLst>
          <pc:docMk/>
          <pc:sldMk cId="2399014492" sldId="341"/>
        </pc:sldMkLst>
        <pc:spChg chg="mod">
          <ac:chgData name="XuMingle" userId="6accb246-f179-42e5-8cc4-2c1a8de5b234" providerId="ADAL" clId="{6E9C5808-3681-4494-854D-B22971DD7A5E}" dt="2023-12-26T08:17:00.004" v="6048" actId="20577"/>
          <ac:spMkLst>
            <pc:docMk/>
            <pc:sldMk cId="2399014492" sldId="341"/>
            <ac:spMk id="2" creationId="{28F45627-327C-9B52-C4B4-9985AF462D69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4" creationId="{D1416FC4-4621-64F9-8FDC-CE1E355008C4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5" creationId="{56E0C8F2-5FBC-5717-AEE1-0E0A3185CFB9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6" creationId="{A1BF74B9-DC42-DFB6-3243-873117A9CAA2}"/>
          </ac:spMkLst>
        </pc:spChg>
        <pc:spChg chg="add del mod">
          <ac:chgData name="XuMingle" userId="6accb246-f179-42e5-8cc4-2c1a8de5b234" providerId="ADAL" clId="{6E9C5808-3681-4494-854D-B22971DD7A5E}" dt="2023-12-26T08:16:52.450" v="6026" actId="1076"/>
          <ac:spMkLst>
            <pc:docMk/>
            <pc:sldMk cId="2399014492" sldId="341"/>
            <ac:spMk id="29" creationId="{92DF90EE-18BA-1EA3-D636-B2C93668628F}"/>
          </ac:spMkLst>
        </pc:spChg>
        <pc:spChg chg="mod">
          <ac:chgData name="XuMingle" userId="6accb246-f179-42e5-8cc4-2c1a8de5b234" providerId="ADAL" clId="{6E9C5808-3681-4494-854D-B22971DD7A5E}" dt="2023-12-26T08:16:28.880" v="5986" actId="1076"/>
          <ac:spMkLst>
            <pc:docMk/>
            <pc:sldMk cId="2399014492" sldId="341"/>
            <ac:spMk id="30" creationId="{2F026941-9712-560C-0677-81493443E545}"/>
          </ac:spMkLst>
        </pc:spChg>
        <pc:spChg chg="del">
          <ac:chgData name="XuMingle" userId="6accb246-f179-42e5-8cc4-2c1a8de5b234" providerId="ADAL" clId="{6E9C5808-3681-4494-854D-B22971DD7A5E}" dt="2023-12-26T08:13:56.099" v="5737" actId="478"/>
          <ac:spMkLst>
            <pc:docMk/>
            <pc:sldMk cId="2399014492" sldId="341"/>
            <ac:spMk id="31" creationId="{506A399C-87EB-4CD8-3EF8-86955B1AC70C}"/>
          </ac:spMkLst>
        </pc:spChg>
        <pc:graphicFrameChg chg="add del mod">
          <ac:chgData name="XuMingle" userId="6accb246-f179-42e5-8cc4-2c1a8de5b234" providerId="ADAL" clId="{6E9C5808-3681-4494-854D-B22971DD7A5E}" dt="2023-12-26T08:15:28.221" v="5854" actId="478"/>
          <ac:graphicFrameMkLst>
            <pc:docMk/>
            <pc:sldMk cId="2399014492" sldId="341"/>
            <ac:graphicFrameMk id="7" creationId="{C17672F5-16E8-2DA7-3E8E-FAEF7371EDBB}"/>
          </ac:graphicFrameMkLst>
        </pc:graphicFrame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7" creationId="{598980E9-F5AD-DD88-58ED-F8298E42F2C0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8" creationId="{919A1DC9-2579-16B6-D6AA-FF3CD0E36670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9" creationId="{EAE845A6-965C-0B63-DE82-A419F3836B71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0" creationId="{809AF47A-5A14-295A-B522-BE19FC2E8DE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1" creationId="{E49729C7-2B56-A11F-7622-5EBEB6ECB6F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2" creationId="{189817E8-0776-6B57-1B8C-ACC27E12F9B7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3" creationId="{D0BADA75-6AB4-1D71-0637-9A5149995BBB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4" creationId="{8A000B5E-75B9-73E0-3993-8049B3897A95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5" creationId="{F13C7153-44B7-24A4-35E2-96464A47C0EE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6" creationId="{F655885B-2D59-BB91-24B4-2AA6D0B16AE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7" creationId="{97C91298-B6CC-3FFA-4958-238EAEF2DE7B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8" creationId="{26B1B3DB-95FB-7C7E-82FC-152E3E801B69}"/>
          </ac:picMkLst>
        </pc:pic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8" creationId="{2A7DA869-E5B9-5097-2FC2-E62A30C42CDA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9" creationId="{20EB5C45-B699-0AAF-D359-FD4817C742E4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0" creationId="{0EAF39D2-8ADE-2482-763E-43F84E209D6E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1" creationId="{E5A0DFC7-3225-0EB8-6A6B-1224AE37BDF6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2" creationId="{8BE1300E-883D-031F-EC1B-C578FF6AA18E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3" creationId="{0F9B7DBD-A427-2352-F475-05B8720EE21F}"/>
          </ac:cxnSpMkLst>
        </pc:cxnChg>
      </pc:sldChg>
      <pc:sldChg chg="modSp add del mod ord">
        <pc:chgData name="XuMingle" userId="6accb246-f179-42e5-8cc4-2c1a8de5b234" providerId="ADAL" clId="{6E9C5808-3681-4494-854D-B22971DD7A5E}" dt="2023-12-26T08:10:44.664" v="5698" actId="1076"/>
        <pc:sldMkLst>
          <pc:docMk/>
          <pc:sldMk cId="2426047171" sldId="342"/>
        </pc:sldMkLst>
        <pc:spChg chg="mod">
          <ac:chgData name="XuMingle" userId="6accb246-f179-42e5-8cc4-2c1a8de5b234" providerId="ADAL" clId="{6E9C5808-3681-4494-854D-B22971DD7A5E}" dt="2023-12-26T08:07:19.480" v="5475" actId="20577"/>
          <ac:spMkLst>
            <pc:docMk/>
            <pc:sldMk cId="2426047171" sldId="342"/>
            <ac:spMk id="2" creationId="{DB54B61D-9BD0-A742-CFC1-C8FB8803DE95}"/>
          </ac:spMkLst>
        </pc:spChg>
        <pc:spChg chg="mod">
          <ac:chgData name="XuMingle" userId="6accb246-f179-42e5-8cc4-2c1a8de5b234" providerId="ADAL" clId="{6E9C5808-3681-4494-854D-B22971DD7A5E}" dt="2023-12-26T08:10:13.329" v="5652" actId="207"/>
          <ac:spMkLst>
            <pc:docMk/>
            <pc:sldMk cId="2426047171" sldId="342"/>
            <ac:spMk id="4" creationId="{73878769-28A3-AF1B-32E0-745C3BF196E5}"/>
          </ac:spMkLst>
        </pc:spChg>
        <pc:spChg chg="mod">
          <ac:chgData name="XuMingle" userId="6accb246-f179-42e5-8cc4-2c1a8de5b234" providerId="ADAL" clId="{6E9C5808-3681-4494-854D-B22971DD7A5E}" dt="2023-12-26T08:10:44.664" v="5698" actId="1076"/>
          <ac:spMkLst>
            <pc:docMk/>
            <pc:sldMk cId="2426047171" sldId="342"/>
            <ac:spMk id="21" creationId="{A272DEC6-4239-D294-F177-44926A6C1CD0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87304207" sldId="343"/>
        </pc:sldMkLst>
      </pc:sldChg>
      <pc:sldChg chg="modSp add del mod">
        <pc:chgData name="XuMingle" userId="6accb246-f179-42e5-8cc4-2c1a8de5b234" providerId="ADAL" clId="{6E9C5808-3681-4494-854D-B22971DD7A5E}" dt="2023-12-26T08:17:42.174" v="6106" actId="12788"/>
        <pc:sldMkLst>
          <pc:docMk/>
          <pc:sldMk cId="878714524" sldId="344"/>
        </pc:sldMkLst>
        <pc:spChg chg="mod">
          <ac:chgData name="XuMingle" userId="6accb246-f179-42e5-8cc4-2c1a8de5b234" providerId="ADAL" clId="{6E9C5808-3681-4494-854D-B22971DD7A5E}" dt="2023-12-26T08:17:42.174" v="6106" actId="12788"/>
          <ac:spMkLst>
            <pc:docMk/>
            <pc:sldMk cId="878714524" sldId="344"/>
            <ac:spMk id="9" creationId="{4ABF2D22-8F0B-AEB2-65CD-2B32E066108F}"/>
          </ac:spMkLst>
        </pc:spChg>
      </pc:sldChg>
      <pc:sldChg chg="delSp modSp add del mod">
        <pc:chgData name="XuMingle" userId="6accb246-f179-42e5-8cc4-2c1a8de5b234" providerId="ADAL" clId="{6E9C5808-3681-4494-854D-B22971DD7A5E}" dt="2023-12-26T08:19:19.511" v="6145" actId="1076"/>
        <pc:sldMkLst>
          <pc:docMk/>
          <pc:sldMk cId="4197187181" sldId="345"/>
        </pc:sldMkLst>
        <pc:spChg chg="mod">
          <ac:chgData name="XuMingle" userId="6accb246-f179-42e5-8cc4-2c1a8de5b234" providerId="ADAL" clId="{6E9C5808-3681-4494-854D-B22971DD7A5E}" dt="2023-12-26T08:19:10.926" v="6143" actId="20577"/>
          <ac:spMkLst>
            <pc:docMk/>
            <pc:sldMk cId="4197187181" sldId="345"/>
            <ac:spMk id="2" creationId="{CE3E5680-566E-9629-67E1-B529B8960996}"/>
          </ac:spMkLst>
        </pc:spChg>
        <pc:spChg chg="del">
          <ac:chgData name="XuMingle" userId="6accb246-f179-42e5-8cc4-2c1a8de5b234" providerId="ADAL" clId="{6E9C5808-3681-4494-854D-B22971DD7A5E}" dt="2023-12-26T08:19:13.794" v="6144" actId="478"/>
          <ac:spMkLst>
            <pc:docMk/>
            <pc:sldMk cId="4197187181" sldId="345"/>
            <ac:spMk id="10" creationId="{64242F42-4D87-9256-F1C6-C1E7C0E1E59D}"/>
          </ac:spMkLst>
        </pc:spChg>
        <pc:spChg chg="mod">
          <ac:chgData name="XuMingle" userId="6accb246-f179-42e5-8cc4-2c1a8de5b234" providerId="ADAL" clId="{6E9C5808-3681-4494-854D-B22971DD7A5E}" dt="2023-12-26T08:19:19.511" v="6145" actId="1076"/>
          <ac:spMkLst>
            <pc:docMk/>
            <pc:sldMk cId="4197187181" sldId="345"/>
            <ac:spMk id="11" creationId="{412EC32E-D88F-8B15-7130-1FF09103EA0B}"/>
          </ac:spMkLst>
        </pc:sp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4" creationId="{14229EED-1449-5AB1-D546-B8061729C33C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5" creationId="{88D44684-9702-6A8A-9363-9F4E1041D709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6" creationId="{A2FA09A8-7B2E-EE8D-8828-2F69F1372A60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7" creationId="{5297EEDF-9063-DBBD-858C-215646BA7452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8" creationId="{0941A904-1118-94BB-080C-8A65FAEA3FF2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9" creationId="{B0F8E4CC-773F-6051-AE85-8D510089F8F7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32305989" sldId="346"/>
        </pc:sldMkLst>
      </pc:sldChg>
      <pc:sldChg chg="modSp add del">
        <pc:chgData name="XuMingle" userId="6accb246-f179-42e5-8cc4-2c1a8de5b234" providerId="ADAL" clId="{6E9C5808-3681-4494-854D-B22971DD7A5E}" dt="2023-12-26T08:22:02.687" v="6325" actId="20577"/>
        <pc:sldMkLst>
          <pc:docMk/>
          <pc:sldMk cId="2873383622" sldId="347"/>
        </pc:sldMkLst>
        <pc:spChg chg="mod">
          <ac:chgData name="XuMingle" userId="6accb246-f179-42e5-8cc4-2c1a8de5b234" providerId="ADAL" clId="{6E9C5808-3681-4494-854D-B22971DD7A5E}" dt="2023-12-26T08:22:02.687" v="6325" actId="20577"/>
          <ac:spMkLst>
            <pc:docMk/>
            <pc:sldMk cId="2873383622" sldId="347"/>
            <ac:spMk id="27" creationId="{3CD5B2F6-F3C9-46E5-5CD5-D8B6DC8678E5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781343517" sldId="350"/>
        </pc:sldMkLst>
      </pc:sldChg>
      <pc:sldChg chg="modSp add del mod">
        <pc:chgData name="XuMingle" userId="6accb246-f179-42e5-8cc4-2c1a8de5b234" providerId="ADAL" clId="{6E9C5808-3681-4494-854D-B22971DD7A5E}" dt="2023-12-26T08:23:07.093" v="6334" actId="20577"/>
        <pc:sldMkLst>
          <pc:docMk/>
          <pc:sldMk cId="3167019417" sldId="351"/>
        </pc:sldMkLst>
        <pc:spChg chg="mod">
          <ac:chgData name="XuMingle" userId="6accb246-f179-42e5-8cc4-2c1a8de5b234" providerId="ADAL" clId="{6E9C5808-3681-4494-854D-B22971DD7A5E}" dt="2023-12-26T08:23:07.093" v="6334" actId="20577"/>
          <ac:spMkLst>
            <pc:docMk/>
            <pc:sldMk cId="3167019417" sldId="351"/>
            <ac:spMk id="2" creationId="{8F3B7845-DD67-C48D-5348-1F32BA83FF77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0928667" sldId="353"/>
        </pc:sldMkLst>
      </pc:sldChg>
      <pc:sldChg chg="delSp modSp add del mod ord">
        <pc:chgData name="XuMingle" userId="6accb246-f179-42e5-8cc4-2c1a8de5b234" providerId="ADAL" clId="{6E9C5808-3681-4494-854D-B22971DD7A5E}" dt="2023-12-26T08:24:26.792" v="6362" actId="1076"/>
        <pc:sldMkLst>
          <pc:docMk/>
          <pc:sldMk cId="3584283917" sldId="354"/>
        </pc:sldMkLst>
        <pc:spChg chg="mod">
          <ac:chgData name="XuMingle" userId="6accb246-f179-42e5-8cc4-2c1a8de5b234" providerId="ADAL" clId="{6E9C5808-3681-4494-854D-B22971DD7A5E}" dt="2023-12-26T08:24:15.437" v="6360" actId="20577"/>
          <ac:spMkLst>
            <pc:docMk/>
            <pc:sldMk cId="3584283917" sldId="354"/>
            <ac:spMk id="2" creationId="{1A2216FC-A955-66FD-31D7-D856C0D93DB5}"/>
          </ac:spMkLst>
        </pc:spChg>
        <pc:spChg chg="del">
          <ac:chgData name="XuMingle" userId="6accb246-f179-42e5-8cc4-2c1a8de5b234" providerId="ADAL" clId="{6E9C5808-3681-4494-854D-B22971DD7A5E}" dt="2023-12-26T08:24:20.595" v="6361" actId="478"/>
          <ac:spMkLst>
            <pc:docMk/>
            <pc:sldMk cId="3584283917" sldId="354"/>
            <ac:spMk id="6" creationId="{267DE03B-3DE8-AC29-A67A-C77301684E59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8" creationId="{0E7AFD4B-0C02-EE3D-6FF8-F171740F914A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11" creationId="{7171EC53-1182-120A-001A-4B0B9C553E6E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12" creationId="{D946C90B-29B6-C95D-AAD0-D300D66804ED}"/>
          </ac:spMkLst>
        </pc:spChg>
        <pc:picChg chg="mod">
          <ac:chgData name="XuMingle" userId="6accb246-f179-42e5-8cc4-2c1a8de5b234" providerId="ADAL" clId="{6E9C5808-3681-4494-854D-B22971DD7A5E}" dt="2023-12-26T08:24:26.792" v="6362" actId="1076"/>
          <ac:picMkLst>
            <pc:docMk/>
            <pc:sldMk cId="3584283917" sldId="354"/>
            <ac:picMk id="7" creationId="{4D95F2B6-F83C-F2B7-0A69-CFD7DF957738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690339632" sldId="362"/>
        </pc:sldMkLst>
      </pc:sldChg>
      <pc:sldChg chg="modSp del mod">
        <pc:chgData name="XuMingle" userId="6accb246-f179-42e5-8cc4-2c1a8de5b234" providerId="ADAL" clId="{6E9C5808-3681-4494-854D-B22971DD7A5E}" dt="2023-12-26T07:23:52.069" v="3772" actId="47"/>
        <pc:sldMkLst>
          <pc:docMk/>
          <pc:sldMk cId="1078190044" sldId="363"/>
        </pc:sldMkLst>
        <pc:spChg chg="mod">
          <ac:chgData name="XuMingle" userId="6accb246-f179-42e5-8cc4-2c1a8de5b234" providerId="ADAL" clId="{6E9C5808-3681-4494-854D-B22971DD7A5E}" dt="2023-12-26T04:42:40.685" v="11" actId="27636"/>
          <ac:spMkLst>
            <pc:docMk/>
            <pc:sldMk cId="1078190044" sldId="363"/>
            <ac:spMk id="2" creationId="{96747A24-C510-B52F-C15A-97B8AC5D058C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6E9C5808-3681-4494-854D-B22971DD7A5E}" dt="2023-12-26T05:23:04.971" v="402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6E9C5808-3681-4494-854D-B22971DD7A5E}" dt="2023-12-26T05:23:05.797" v="40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479134105" sldId="399"/>
        </pc:sldMkLst>
      </pc:sldChg>
      <pc:sldChg chg="addSp modSp new mod">
        <pc:chgData name="XuMingle" userId="6accb246-f179-42e5-8cc4-2c1a8de5b234" providerId="ADAL" clId="{6E9C5808-3681-4494-854D-B22971DD7A5E}" dt="2023-12-28T07:36:29.415" v="12073" actId="1076"/>
        <pc:sldMkLst>
          <pc:docMk/>
          <pc:sldMk cId="313858791" sldId="400"/>
        </pc:sldMkLst>
        <pc:spChg chg="mod">
          <ac:chgData name="XuMingle" userId="6accb246-f179-42e5-8cc4-2c1a8de5b234" providerId="ADAL" clId="{6E9C5808-3681-4494-854D-B22971DD7A5E}" dt="2023-12-26T08:56:10.203" v="7117" actId="20577"/>
          <ac:spMkLst>
            <pc:docMk/>
            <pc:sldMk cId="313858791" sldId="400"/>
            <ac:spMk id="2" creationId="{0457C279-AB23-1C46-2F95-313D5605F219}"/>
          </ac:spMkLst>
        </pc:spChg>
        <pc:spChg chg="add mod">
          <ac:chgData name="XuMingle" userId="6accb246-f179-42e5-8cc4-2c1a8de5b234" providerId="ADAL" clId="{6E9C5808-3681-4494-854D-B22971DD7A5E}" dt="2023-12-28T07:36:29.415" v="12073" actId="1076"/>
          <ac:spMkLst>
            <pc:docMk/>
            <pc:sldMk cId="313858791" sldId="400"/>
            <ac:spMk id="4" creationId="{FC12589E-E835-E8AD-E740-8A8A3B1B7258}"/>
          </ac:spMkLst>
        </pc:spChg>
        <pc:spChg chg="add mod">
          <ac:chgData name="XuMingle" userId="6accb246-f179-42e5-8cc4-2c1a8de5b234" providerId="ADAL" clId="{6E9C5808-3681-4494-854D-B22971DD7A5E}" dt="2023-12-28T07:36:22.045" v="12071" actId="1076"/>
          <ac:spMkLst>
            <pc:docMk/>
            <pc:sldMk cId="313858791" sldId="400"/>
            <ac:spMk id="5" creationId="{55DC8133-E515-63AF-0600-5BAF91E85157}"/>
          </ac:spMkLst>
        </pc:spChg>
      </pc:sldChg>
      <pc:sldChg chg="modSp new mod">
        <pc:chgData name="XuMingle" userId="6accb246-f179-42e5-8cc4-2c1a8de5b234" providerId="ADAL" clId="{6E9C5808-3681-4494-854D-B22971DD7A5E}" dt="2023-12-26T07:37:17.426" v="4227" actId="20577"/>
        <pc:sldMkLst>
          <pc:docMk/>
          <pc:sldMk cId="525410419" sldId="401"/>
        </pc:sldMkLst>
        <pc:spChg chg="mod">
          <ac:chgData name="XuMingle" userId="6accb246-f179-42e5-8cc4-2c1a8de5b234" providerId="ADAL" clId="{6E9C5808-3681-4494-854D-B22971DD7A5E}" dt="2023-12-26T07:37:17.426" v="4227" actId="20577"/>
          <ac:spMkLst>
            <pc:docMk/>
            <pc:sldMk cId="525410419" sldId="401"/>
            <ac:spMk id="2" creationId="{08544DB9-DB2D-36A5-5114-66DE215072D6}"/>
          </ac:spMkLst>
        </pc:spChg>
        <pc:spChg chg="mod">
          <ac:chgData name="XuMingle" userId="6accb246-f179-42e5-8cc4-2c1a8de5b234" providerId="ADAL" clId="{6E9C5808-3681-4494-854D-B22971DD7A5E}" dt="2023-12-26T05:44:56.518" v="1093" actId="20577"/>
          <ac:spMkLst>
            <pc:docMk/>
            <pc:sldMk cId="525410419" sldId="401"/>
            <ac:spMk id="4" creationId="{04E7BC50-516D-2238-A74A-E1C7CEC04A80}"/>
          </ac:spMkLst>
        </pc:spChg>
      </pc:sldChg>
      <pc:sldChg chg="addSp delSp modSp new mod ord">
        <pc:chgData name="XuMingle" userId="6accb246-f179-42e5-8cc4-2c1a8de5b234" providerId="ADAL" clId="{6E9C5808-3681-4494-854D-B22971DD7A5E}" dt="2023-12-26T07:44:08.545" v="4500" actId="2711"/>
        <pc:sldMkLst>
          <pc:docMk/>
          <pc:sldMk cId="251093287" sldId="402"/>
        </pc:sldMkLst>
        <pc:spChg chg="add del mod">
          <ac:chgData name="XuMingle" userId="6accb246-f179-42e5-8cc4-2c1a8de5b234" providerId="ADAL" clId="{6E9C5808-3681-4494-854D-B22971DD7A5E}" dt="2023-12-26T06:07:07.671" v="1557"/>
          <ac:spMkLst>
            <pc:docMk/>
            <pc:sldMk cId="251093287" sldId="402"/>
            <ac:spMk id="2" creationId="{D9FCB581-C8F7-91E0-357B-86686F1FA8E2}"/>
          </ac:spMkLst>
        </pc:spChg>
        <pc:spChg chg="add del mod">
          <ac:chgData name="XuMingle" userId="6accb246-f179-42e5-8cc4-2c1a8de5b234" providerId="ADAL" clId="{6E9C5808-3681-4494-854D-B22971DD7A5E}" dt="2023-12-26T06:04:03.042" v="1530"/>
          <ac:spMkLst>
            <pc:docMk/>
            <pc:sldMk cId="251093287" sldId="402"/>
            <ac:spMk id="6" creationId="{482EC0FF-E14D-858A-7339-9B758F84C786}"/>
          </ac:spMkLst>
        </pc:spChg>
        <pc:spChg chg="add mod">
          <ac:chgData name="XuMingle" userId="6accb246-f179-42e5-8cc4-2c1a8de5b234" providerId="ADAL" clId="{6E9C5808-3681-4494-854D-B22971DD7A5E}" dt="2023-12-26T06:04:30.359" v="1537" actId="403"/>
          <ac:spMkLst>
            <pc:docMk/>
            <pc:sldMk cId="251093287" sldId="402"/>
            <ac:spMk id="7" creationId="{C150B16B-1D2A-0584-3FEF-2EAA444C534E}"/>
          </ac:spMkLst>
        </pc:spChg>
        <pc:spChg chg="add mod">
          <ac:chgData name="XuMingle" userId="6accb246-f179-42e5-8cc4-2c1a8de5b234" providerId="ADAL" clId="{6E9C5808-3681-4494-854D-B22971DD7A5E}" dt="2023-12-26T07:44:08.545" v="4500" actId="2711"/>
          <ac:spMkLst>
            <pc:docMk/>
            <pc:sldMk cId="251093287" sldId="402"/>
            <ac:spMk id="8" creationId="{46229778-B80C-7782-86F8-39A3A4CEAE94}"/>
          </ac:spMkLst>
        </pc:spChg>
        <pc:picChg chg="add mod">
          <ac:chgData name="XuMingle" userId="6accb246-f179-42e5-8cc4-2c1a8de5b234" providerId="ADAL" clId="{6E9C5808-3681-4494-854D-B22971DD7A5E}" dt="2023-12-26T06:51:08.791" v="2555" actId="1076"/>
          <ac:picMkLst>
            <pc:docMk/>
            <pc:sldMk cId="251093287" sldId="402"/>
            <ac:picMk id="5" creationId="{A7E128CE-5BA8-7EEA-823E-94B3CE9FF835}"/>
          </ac:picMkLst>
        </pc:picChg>
        <pc:picChg chg="add del mod">
          <ac:chgData name="XuMingle" userId="6accb246-f179-42e5-8cc4-2c1a8de5b234" providerId="ADAL" clId="{6E9C5808-3681-4494-854D-B22971DD7A5E}" dt="2023-12-26T06:05:45.877" v="1541" actId="478"/>
          <ac:picMkLst>
            <pc:docMk/>
            <pc:sldMk cId="251093287" sldId="402"/>
            <ac:picMk id="2050" creationId="{7221F6FD-390D-90D5-CEC0-BE73B2220094}"/>
          </ac:picMkLst>
        </pc:picChg>
        <pc:picChg chg="add mod">
          <ac:chgData name="XuMingle" userId="6accb246-f179-42e5-8cc4-2c1a8de5b234" providerId="ADAL" clId="{6E9C5808-3681-4494-854D-B22971DD7A5E}" dt="2023-12-26T06:06:57.073" v="1556" actId="1076"/>
          <ac:picMkLst>
            <pc:docMk/>
            <pc:sldMk cId="251093287" sldId="402"/>
            <ac:picMk id="2052" creationId="{2836C8FE-1134-C33B-42CE-FE649FB1C998}"/>
          </ac:picMkLst>
        </pc:picChg>
        <pc:picChg chg="add mod">
          <ac:chgData name="XuMingle" userId="6accb246-f179-42e5-8cc4-2c1a8de5b234" providerId="ADAL" clId="{6E9C5808-3681-4494-854D-B22971DD7A5E}" dt="2023-12-26T06:51:13.212" v="2557" actId="1076"/>
          <ac:picMkLst>
            <pc:docMk/>
            <pc:sldMk cId="251093287" sldId="402"/>
            <ac:picMk id="2054" creationId="{72978F37-60C8-FD4B-ACBD-FBA3C8E0AADA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2:47:14.634" v="7911" actId="1076"/>
        <pc:sldMkLst>
          <pc:docMk/>
          <pc:sldMk cId="4034233850" sldId="403"/>
        </pc:sldMkLst>
        <pc:spChg chg="mod">
          <ac:chgData name="XuMingle" userId="6accb246-f179-42e5-8cc4-2c1a8de5b234" providerId="ADAL" clId="{6E9C5808-3681-4494-854D-B22971DD7A5E}" dt="2023-12-28T02:46:58.818" v="7908" actId="20577"/>
          <ac:spMkLst>
            <pc:docMk/>
            <pc:sldMk cId="4034233850" sldId="403"/>
            <ac:spMk id="2" creationId="{91B9AB58-9205-1B1F-55D1-13906AF6CF64}"/>
          </ac:spMkLst>
        </pc:spChg>
        <pc:spChg chg="add mod">
          <ac:chgData name="XuMingle" userId="6accb246-f179-42e5-8cc4-2c1a8de5b234" providerId="ADAL" clId="{6E9C5808-3681-4494-854D-B22971DD7A5E}" dt="2023-12-28T02:47:14.634" v="7911" actId="1076"/>
          <ac:spMkLst>
            <pc:docMk/>
            <pc:sldMk cId="4034233850" sldId="403"/>
            <ac:spMk id="4" creationId="{65DEF4CF-F247-1921-6C69-F5778817BBAE}"/>
          </ac:spMkLst>
        </pc:spChg>
        <pc:spChg chg="add mod">
          <ac:chgData name="XuMingle" userId="6accb246-f179-42e5-8cc4-2c1a8de5b234" providerId="ADAL" clId="{6E9C5808-3681-4494-854D-B22971DD7A5E}" dt="2023-12-26T07:44:13.419" v="4501" actId="2711"/>
          <ac:spMkLst>
            <pc:docMk/>
            <pc:sldMk cId="4034233850" sldId="403"/>
            <ac:spMk id="6" creationId="{75CC8434-B589-5691-6D66-7E2ED9A1AB4B}"/>
          </ac:spMkLst>
        </pc:spChg>
        <pc:graphicFrameChg chg="add del mod modGraphic">
          <ac:chgData name="XuMingle" userId="6accb246-f179-42e5-8cc4-2c1a8de5b234" providerId="ADAL" clId="{6E9C5808-3681-4494-854D-B22971DD7A5E}" dt="2023-12-26T06:28:11.237" v="2122"/>
          <ac:graphicFrameMkLst>
            <pc:docMk/>
            <pc:sldMk cId="4034233850" sldId="403"/>
            <ac:graphicFrameMk id="5" creationId="{82D6E2C5-8FDD-9EE8-4D62-3562A72C54A1}"/>
          </ac:graphicFrameMkLst>
        </pc:graphicFrameChg>
        <pc:picChg chg="add mod">
          <ac:chgData name="XuMingle" userId="6accb246-f179-42e5-8cc4-2c1a8de5b234" providerId="ADAL" clId="{6E9C5808-3681-4494-854D-B22971DD7A5E}" dt="2023-12-28T02:47:10.686" v="7910" actId="1076"/>
          <ac:picMkLst>
            <pc:docMk/>
            <pc:sldMk cId="4034233850" sldId="403"/>
            <ac:picMk id="3074" creationId="{DA20F55C-30B8-56DE-A7C6-86A1A827D698}"/>
          </ac:picMkLst>
        </pc:picChg>
        <pc:picChg chg="add mod">
          <ac:chgData name="XuMingle" userId="6accb246-f179-42e5-8cc4-2c1a8de5b234" providerId="ADAL" clId="{6E9C5808-3681-4494-854D-B22971DD7A5E}" dt="2023-12-28T02:47:10.686" v="7910" actId="1076"/>
          <ac:picMkLst>
            <pc:docMk/>
            <pc:sldMk cId="4034233850" sldId="403"/>
            <ac:picMk id="3076" creationId="{0B072F5F-5B4E-A8E8-DB87-C12F7BEC0574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6T07:37:04.962" v="4219"/>
        <pc:sldMkLst>
          <pc:docMk/>
          <pc:sldMk cId="2390696150" sldId="404"/>
        </pc:sldMkLst>
        <pc:spChg chg="mod">
          <ac:chgData name="XuMingle" userId="6accb246-f179-42e5-8cc4-2c1a8de5b234" providerId="ADAL" clId="{6E9C5808-3681-4494-854D-B22971DD7A5E}" dt="2023-12-26T07:26:33.281" v="3868" actId="20577"/>
          <ac:spMkLst>
            <pc:docMk/>
            <pc:sldMk cId="2390696150" sldId="404"/>
            <ac:spMk id="2" creationId="{1C99ED40-B420-1421-06B5-CB48E0E26B4D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4" creationId="{934FD1A4-70FC-30CC-43E2-A7253C09CB77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5" creationId="{37422BC1-F30E-3FB2-7F5F-60D441773044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6" creationId="{A1BC615C-26FE-CDA2-791F-DCC92ADDA2F1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7" creationId="{FD36837D-5F35-D76E-8053-AE4A64ED84C2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8" creationId="{B7DA0CE3-6758-C4E5-F5D6-0D7166AD3FEF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9" creationId="{7E983B66-B4E3-CFF8-2C6A-C9ECF0314B62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0" creationId="{62ECE054-CA91-601E-9678-E0AFD64E209F}"/>
          </ac:spMkLst>
        </pc:spChg>
        <pc:spChg chg="add mod">
          <ac:chgData name="XuMingle" userId="6accb246-f179-42e5-8cc4-2c1a8de5b234" providerId="ADAL" clId="{6E9C5808-3681-4494-854D-B22971DD7A5E}" dt="2023-12-26T07:37:04.962" v="4219"/>
          <ac:spMkLst>
            <pc:docMk/>
            <pc:sldMk cId="2390696150" sldId="404"/>
            <ac:spMk id="12" creationId="{30F3AA3C-FDF1-E296-3D4A-C79BAD24AEDD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3" creationId="{23393012-442C-9866-1BE1-049EF17ABA96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4" creationId="{DAED1104-F9B8-288A-C922-EE1737562999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5" creationId="{DE19A150-BF2D-8859-31CC-C6F05D1EE449}"/>
          </ac:spMkLst>
        </pc:spChg>
        <pc:spChg chg="add mod">
          <ac:chgData name="XuMingle" userId="6accb246-f179-42e5-8cc4-2c1a8de5b234" providerId="ADAL" clId="{6E9C5808-3681-4494-854D-B22971DD7A5E}" dt="2023-12-26T07:10:56.660" v="3498" actId="1076"/>
          <ac:spMkLst>
            <pc:docMk/>
            <pc:sldMk cId="2390696150" sldId="404"/>
            <ac:spMk id="16" creationId="{50A5FE71-845E-7488-933A-6EDFBE43157F}"/>
          </ac:spMkLst>
        </pc:spChg>
        <pc:picChg chg="add mod">
          <ac:chgData name="XuMingle" userId="6accb246-f179-42e5-8cc4-2c1a8de5b234" providerId="ADAL" clId="{6E9C5808-3681-4494-854D-B22971DD7A5E}" dt="2023-12-26T07:11:07.250" v="3500" actId="1076"/>
          <ac:picMkLst>
            <pc:docMk/>
            <pc:sldMk cId="2390696150" sldId="404"/>
            <ac:picMk id="11" creationId="{59D96C44-8958-5928-6672-B659AF5E8E04}"/>
          </ac:picMkLst>
        </pc:picChg>
      </pc:sldChg>
      <pc:sldChg chg="addSp modSp new mod ord">
        <pc:chgData name="XuMingle" userId="6accb246-f179-42e5-8cc4-2c1a8de5b234" providerId="ADAL" clId="{6E9C5808-3681-4494-854D-B22971DD7A5E}" dt="2023-12-26T07:43:53.927" v="4493"/>
        <pc:sldMkLst>
          <pc:docMk/>
          <pc:sldMk cId="592778880" sldId="405"/>
        </pc:sldMkLst>
        <pc:spChg chg="mod">
          <ac:chgData name="XuMingle" userId="6accb246-f179-42e5-8cc4-2c1a8de5b234" providerId="ADAL" clId="{6E9C5808-3681-4494-854D-B22971DD7A5E}" dt="2023-12-26T06:56:33.762" v="2816" actId="21"/>
          <ac:spMkLst>
            <pc:docMk/>
            <pc:sldMk cId="592778880" sldId="405"/>
            <ac:spMk id="2" creationId="{16893860-E20F-EFDC-7FC9-BAF991E0240E}"/>
          </ac:spMkLst>
        </pc:spChg>
        <pc:spChg chg="mod">
          <ac:chgData name="XuMingle" userId="6accb246-f179-42e5-8cc4-2c1a8de5b234" providerId="ADAL" clId="{6E9C5808-3681-4494-854D-B22971DD7A5E}" dt="2023-12-26T06:38:42.444" v="2375" actId="207"/>
          <ac:spMkLst>
            <pc:docMk/>
            <pc:sldMk cId="592778880" sldId="405"/>
            <ac:spMk id="4" creationId="{E04E63E0-0089-823B-0B9D-F96CA14A558D}"/>
          </ac:spMkLst>
        </pc:spChg>
        <pc:spChg chg="add mod">
          <ac:chgData name="XuMingle" userId="6accb246-f179-42e5-8cc4-2c1a8de5b234" providerId="ADAL" clId="{6E9C5808-3681-4494-854D-B22971DD7A5E}" dt="2023-12-26T07:43:53.927" v="4493"/>
          <ac:spMkLst>
            <pc:docMk/>
            <pc:sldMk cId="592778880" sldId="405"/>
            <ac:spMk id="8" creationId="{86CB8B3E-B8F7-BB9B-ED30-5B32B2A1A8FF}"/>
          </ac:spMkLst>
        </pc:spChg>
        <pc:spChg chg="add mod">
          <ac:chgData name="XuMingle" userId="6accb246-f179-42e5-8cc4-2c1a8de5b234" providerId="ADAL" clId="{6E9C5808-3681-4494-854D-B22971DD7A5E}" dt="2023-12-26T06:56:20.422" v="2815" actId="6549"/>
          <ac:spMkLst>
            <pc:docMk/>
            <pc:sldMk cId="592778880" sldId="405"/>
            <ac:spMk id="9" creationId="{9A3BC2D2-5DAA-C194-5A9F-96D793AB1C4B}"/>
          </ac:spMkLst>
        </pc:spChg>
        <pc:picChg chg="add mod">
          <ac:chgData name="XuMingle" userId="6accb246-f179-42e5-8cc4-2c1a8de5b234" providerId="ADAL" clId="{6E9C5808-3681-4494-854D-B22971DD7A5E}" dt="2023-12-26T06:55:18.306" v="2729" actId="1076"/>
          <ac:picMkLst>
            <pc:docMk/>
            <pc:sldMk cId="592778880" sldId="405"/>
            <ac:picMk id="6" creationId="{5736E670-93D1-143B-E9C6-1E8228780258}"/>
          </ac:picMkLst>
        </pc:picChg>
        <pc:picChg chg="add mod">
          <ac:chgData name="XuMingle" userId="6accb246-f179-42e5-8cc4-2c1a8de5b234" providerId="ADAL" clId="{6E9C5808-3681-4494-854D-B22971DD7A5E}" dt="2023-12-26T06:53:26.309" v="2595" actId="1076"/>
          <ac:picMkLst>
            <pc:docMk/>
            <pc:sldMk cId="592778880" sldId="405"/>
            <ac:picMk id="4098" creationId="{55D3DCFD-907A-6879-D182-E5D38135F291}"/>
          </ac:picMkLst>
        </pc:picChg>
      </pc:sldChg>
      <pc:sldChg chg="addSp modSp new mod">
        <pc:chgData name="XuMingle" userId="6accb246-f179-42e5-8cc4-2c1a8de5b234" providerId="ADAL" clId="{6E9C5808-3681-4494-854D-B22971DD7A5E}" dt="2023-12-26T07:44:21.587" v="4502" actId="2711"/>
        <pc:sldMkLst>
          <pc:docMk/>
          <pc:sldMk cId="567517784" sldId="406"/>
        </pc:sldMkLst>
        <pc:spChg chg="mod">
          <ac:chgData name="XuMingle" userId="6accb246-f179-42e5-8cc4-2c1a8de5b234" providerId="ADAL" clId="{6E9C5808-3681-4494-854D-B22971DD7A5E}" dt="2023-12-26T07:06:16.925" v="3177" actId="14100"/>
          <ac:spMkLst>
            <pc:docMk/>
            <pc:sldMk cId="567517784" sldId="406"/>
            <ac:spMk id="2" creationId="{FA9845BB-4944-9EC5-383A-10C0405F6E3E}"/>
          </ac:spMkLst>
        </pc:spChg>
        <pc:spChg chg="mod">
          <ac:chgData name="XuMingle" userId="6accb246-f179-42e5-8cc4-2c1a8de5b234" providerId="ADAL" clId="{6E9C5808-3681-4494-854D-B22971DD7A5E}" dt="2023-12-26T06:59:51.173" v="3021"/>
          <ac:spMkLst>
            <pc:docMk/>
            <pc:sldMk cId="567517784" sldId="406"/>
            <ac:spMk id="4" creationId="{865E86EB-6CA7-2EF8-5CC0-6F9D4BA400B1}"/>
          </ac:spMkLst>
        </pc:spChg>
        <pc:spChg chg="add mod">
          <ac:chgData name="XuMingle" userId="6accb246-f179-42e5-8cc4-2c1a8de5b234" providerId="ADAL" clId="{6E9C5808-3681-4494-854D-B22971DD7A5E}" dt="2023-12-26T07:02:50.621" v="3075" actId="122"/>
          <ac:spMkLst>
            <pc:docMk/>
            <pc:sldMk cId="567517784" sldId="406"/>
            <ac:spMk id="6" creationId="{7BC9FF1D-3F32-5208-CFBF-D5E0334EB1A2}"/>
          </ac:spMkLst>
        </pc:spChg>
        <pc:spChg chg="add mod">
          <ac:chgData name="XuMingle" userId="6accb246-f179-42e5-8cc4-2c1a8de5b234" providerId="ADAL" clId="{6E9C5808-3681-4494-854D-B22971DD7A5E}" dt="2023-12-26T07:06:39.850" v="3178" actId="20577"/>
          <ac:spMkLst>
            <pc:docMk/>
            <pc:sldMk cId="567517784" sldId="406"/>
            <ac:spMk id="7" creationId="{8426647C-E42E-2CB5-397F-9BE4470FBFD0}"/>
          </ac:spMkLst>
        </pc:spChg>
        <pc:spChg chg="add mod">
          <ac:chgData name="XuMingle" userId="6accb246-f179-42e5-8cc4-2c1a8de5b234" providerId="ADAL" clId="{6E9C5808-3681-4494-854D-B22971DD7A5E}" dt="2023-12-26T07:44:21.587" v="4502" actId="2711"/>
          <ac:spMkLst>
            <pc:docMk/>
            <pc:sldMk cId="567517784" sldId="406"/>
            <ac:spMk id="9" creationId="{83925659-EEAC-C5A3-81C2-11F95B25D157}"/>
          </ac:spMkLst>
        </pc:spChg>
        <pc:picChg chg="add mod">
          <ac:chgData name="XuMingle" userId="6accb246-f179-42e5-8cc4-2c1a8de5b234" providerId="ADAL" clId="{6E9C5808-3681-4494-854D-B22971DD7A5E}" dt="2023-12-26T07:03:06.059" v="3078" actId="1076"/>
          <ac:picMkLst>
            <pc:docMk/>
            <pc:sldMk cId="567517784" sldId="406"/>
            <ac:picMk id="8" creationId="{EFB2BB30-E795-45C3-D8EE-A07B691C04AA}"/>
          </ac:picMkLst>
        </pc:picChg>
        <pc:picChg chg="add mod">
          <ac:chgData name="XuMingle" userId="6accb246-f179-42e5-8cc4-2c1a8de5b234" providerId="ADAL" clId="{6E9C5808-3681-4494-854D-B22971DD7A5E}" dt="2023-12-26T07:02:07.310" v="3074" actId="1076"/>
          <ac:picMkLst>
            <pc:docMk/>
            <pc:sldMk cId="567517784" sldId="406"/>
            <ac:picMk id="5122" creationId="{A59D2193-72BC-6036-9714-9BD1BE09526C}"/>
          </ac:picMkLst>
        </pc:picChg>
      </pc:sldChg>
      <pc:sldChg chg="new del">
        <pc:chgData name="XuMingle" userId="6accb246-f179-42e5-8cc4-2c1a8de5b234" providerId="ADAL" clId="{6E9C5808-3681-4494-854D-B22971DD7A5E}" dt="2023-12-26T07:13:19.603" v="3532" actId="47"/>
        <pc:sldMkLst>
          <pc:docMk/>
          <pc:sldMk cId="1905573569" sldId="407"/>
        </pc:sldMkLst>
      </pc:sldChg>
      <pc:sldChg chg="addSp delSp modSp new mod">
        <pc:chgData name="XuMingle" userId="6accb246-f179-42e5-8cc4-2c1a8de5b234" providerId="ADAL" clId="{6E9C5808-3681-4494-854D-B22971DD7A5E}" dt="2023-12-26T07:27:33.503" v="3893" actId="20577"/>
        <pc:sldMkLst>
          <pc:docMk/>
          <pc:sldMk cId="627801512" sldId="408"/>
        </pc:sldMkLst>
        <pc:spChg chg="del">
          <ac:chgData name="XuMingle" userId="6accb246-f179-42e5-8cc4-2c1a8de5b234" providerId="ADAL" clId="{6E9C5808-3681-4494-854D-B22971DD7A5E}" dt="2023-12-26T07:19:31.340" v="3536" actId="478"/>
          <ac:spMkLst>
            <pc:docMk/>
            <pc:sldMk cId="627801512" sldId="408"/>
            <ac:spMk id="2" creationId="{48A19F07-7485-4EF1-9F87-436A929A80DA}"/>
          </ac:spMkLst>
        </pc:spChg>
        <pc:spChg chg="mod">
          <ac:chgData name="XuMingle" userId="6accb246-f179-42e5-8cc4-2c1a8de5b234" providerId="ADAL" clId="{6E9C5808-3681-4494-854D-B22971DD7A5E}" dt="2023-12-26T07:26:36.849" v="3869" actId="207"/>
          <ac:spMkLst>
            <pc:docMk/>
            <pc:sldMk cId="627801512" sldId="408"/>
            <ac:spMk id="4" creationId="{6D7C3F3E-7107-C8B9-1C99-A971FEC2BF6B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5" creationId="{AE324F43-12C4-9348-B433-95718866E1FD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6" creationId="{F46B212D-46F0-38EA-93A2-27A9399F0B4F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1" creationId="{43CCB1E0-4A0C-E3EF-7A0E-3A6B948AF01D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2" creationId="{34361278-7E33-4173-8CB0-6BCF38B4AEAA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3" creationId="{9A45BC47-204D-8181-F244-0C48654979AD}"/>
          </ac:spMkLst>
        </pc:spChg>
        <pc:spChg chg="add del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4" creationId="{5ECFF06A-887A-1637-CC98-5989D3E573AD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9" creationId="{DCB4590F-79DF-09FA-5501-A0D6EA02701A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0" creationId="{D1844772-60A0-771C-64D3-A65B601063C4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1" creationId="{1C0352D0-201B-37F2-15C2-8FE38203EBD7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2" creationId="{5F727124-3EFB-9A47-CCBF-1F5D940E36DA}"/>
          </ac:spMkLst>
        </pc:spChg>
        <pc:spChg chg="add mod">
          <ac:chgData name="XuMingle" userId="6accb246-f179-42e5-8cc4-2c1a8de5b234" providerId="ADAL" clId="{6E9C5808-3681-4494-854D-B22971DD7A5E}" dt="2023-12-26T07:27:33.503" v="3893" actId="20577"/>
          <ac:spMkLst>
            <pc:docMk/>
            <pc:sldMk cId="627801512" sldId="408"/>
            <ac:spMk id="23" creationId="{2CCAFE5B-7ECA-9140-3A3C-F68B5727F707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28" creationId="{B25C6832-832B-E451-C020-0C392A7B1428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29" creationId="{8F39CC0C-306F-7C34-34A3-CFA750FF1B16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30" creationId="{E395E32F-1CF6-7F99-83CA-B648CA5B70CA}"/>
          </ac:spMkLst>
        </pc:sp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7" creationId="{7E48A186-B588-8CF0-ACD6-BED7D25C9AF2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8" creationId="{629BC751-566D-806C-BC3F-C65F18EB28A4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9" creationId="{C6D877AD-16A4-CF2F-6622-DFCDF8A8A0B8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0" creationId="{1C7DEA57-9270-1162-3E97-2BFEECD3C256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5" creationId="{0E9DA5B2-58A6-BF5E-7557-C21475DE5577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6" creationId="{D1A20EE4-80EF-307A-0E1D-31124829E5A3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7" creationId="{62225270-E381-13F6-DD72-2F41C5E4B92C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8" creationId="{FA677172-E152-E876-81B0-1C9DBA898DC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4" creationId="{873B820B-E456-A6A3-D171-910A9714505C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5" creationId="{1769B984-E6AA-CA74-671D-65941C49E523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6" creationId="{A7B250CE-61EA-163A-4155-7AEAE826237C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7" creationId="{BCDD2714-F579-87C6-8C3E-A88A468841E5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1" creationId="{4CF1582D-4165-D40A-B3E5-1D29C41F216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2" creationId="{1AE4C03E-C2FA-24F3-94A9-B8EEF478716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3" creationId="{20C994C9-DC73-AF7C-AC07-526C876B5B5A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4" creationId="{92262251-37CD-3D04-DBC8-8D05D53F11A2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7:35:42.171" v="4214" actId="20577"/>
        <pc:sldMkLst>
          <pc:docMk/>
          <pc:sldMk cId="3235083090" sldId="409"/>
        </pc:sldMkLst>
        <pc:spChg chg="del">
          <ac:chgData name="XuMingle" userId="6accb246-f179-42e5-8cc4-2c1a8de5b234" providerId="ADAL" clId="{6E9C5808-3681-4494-854D-B22971DD7A5E}" dt="2023-12-26T07:27:01.305" v="3870" actId="478"/>
          <ac:spMkLst>
            <pc:docMk/>
            <pc:sldMk cId="3235083090" sldId="409"/>
            <ac:spMk id="2" creationId="{A19B11DF-50F5-CA26-8109-309E31E12AA9}"/>
          </ac:spMkLst>
        </pc:spChg>
        <pc:spChg chg="mod">
          <ac:chgData name="XuMingle" userId="6accb246-f179-42e5-8cc4-2c1a8de5b234" providerId="ADAL" clId="{6E9C5808-3681-4494-854D-B22971DD7A5E}" dt="2023-12-26T07:28:16.391" v="3933"/>
          <ac:spMkLst>
            <pc:docMk/>
            <pc:sldMk cId="3235083090" sldId="409"/>
            <ac:spMk id="4" creationId="{66FE0033-7B37-26E9-4D20-41C258962AFE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8" creationId="{8FD1F0CA-31C2-4DF4-A259-9BB640F90621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1" creationId="{735F9E19-7077-29D7-9E4F-774C0F723E29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6" creationId="{017E0FD0-D38D-04A2-4C3D-CCDD0EF71F19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7" creationId="{5F067B18-C694-1C80-2E7B-D810AECF18F7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24" creationId="{4AFD7B3B-0AB0-81EB-8394-B9DB693DB365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25" creationId="{EC1ACADC-6234-12A7-A921-79B3B8D4CA0B}"/>
          </ac:spMkLst>
        </pc:spChg>
        <pc:spChg chg="add mod">
          <ac:chgData name="XuMingle" userId="6accb246-f179-42e5-8cc4-2c1a8de5b234" providerId="ADAL" clId="{6E9C5808-3681-4494-854D-B22971DD7A5E}" dt="2023-12-26T07:31:20.382" v="4056" actId="1076"/>
          <ac:spMkLst>
            <pc:docMk/>
            <pc:sldMk cId="3235083090" sldId="409"/>
            <ac:spMk id="29" creationId="{3EE9FE85-9C22-29CF-B1B8-EB0964AC7442}"/>
          </ac:spMkLst>
        </pc:spChg>
        <pc:spChg chg="add del">
          <ac:chgData name="XuMingle" userId="6accb246-f179-42e5-8cc4-2c1a8de5b234" providerId="ADAL" clId="{6E9C5808-3681-4494-854D-B22971DD7A5E}" dt="2023-12-26T07:29:44.576" v="4047" actId="22"/>
          <ac:spMkLst>
            <pc:docMk/>
            <pc:sldMk cId="3235083090" sldId="409"/>
            <ac:spMk id="31" creationId="{F938443B-A785-529A-4BFB-19F4F7173851}"/>
          </ac:spMkLst>
        </pc:spChg>
        <pc:spChg chg="add mod">
          <ac:chgData name="XuMingle" userId="6accb246-f179-42e5-8cc4-2c1a8de5b234" providerId="ADAL" clId="{6E9C5808-3681-4494-854D-B22971DD7A5E}" dt="2023-12-26T07:29:58.732" v="4051"/>
          <ac:spMkLst>
            <pc:docMk/>
            <pc:sldMk cId="3235083090" sldId="409"/>
            <ac:spMk id="32" creationId="{D0D1E1A7-A597-47B0-7985-F0F590B68E6B}"/>
          </ac:spMkLst>
        </pc:spChg>
        <pc:spChg chg="add mod">
          <ac:chgData name="XuMingle" userId="6accb246-f179-42e5-8cc4-2c1a8de5b234" providerId="ADAL" clId="{6E9C5808-3681-4494-854D-B22971DD7A5E}" dt="2023-12-26T07:35:42.171" v="4214" actId="20577"/>
          <ac:spMkLst>
            <pc:docMk/>
            <pc:sldMk cId="3235083090" sldId="409"/>
            <ac:spMk id="33" creationId="{3F46B6A5-1341-2302-730D-80D0FF504959}"/>
          </ac:spMkLst>
        </pc:sp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5" creationId="{C973B00B-E243-A996-4921-6F7D490D3C76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6" creationId="{9DF9013E-112F-9C6E-0D7D-E38F54234F3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7" creationId="{C18164CF-B08C-CB25-043E-10FDD025BC3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9" creationId="{7E23E8F0-0A68-134A-F036-C1CB403575D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0" creationId="{4C5FD31E-309B-BF3A-4B35-A356300B85A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2" creationId="{C16F689F-EA97-B9F7-89CF-9FBDAB6A4CD1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3" creationId="{BFDDB536-077C-1EC3-969B-FB3BA21B5FB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4" creationId="{95B035D9-B4D9-1F64-4C28-E607FB195BDC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5" creationId="{2E065F97-DCF0-DB19-5DD2-68D27D260B5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8" creationId="{4AE1F996-029B-8198-D3F0-A29655D9C12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9" creationId="{5D8F5121-0914-68EE-161D-AD4C98AEE12C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0" creationId="{06059F99-49E6-56F9-C2A0-3255E1C8EC0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1" creationId="{6EBEEB60-AF9A-0FB9-1619-7D52CC03C06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2" creationId="{582091E8-B75E-3B44-F37D-CE691CBF18A7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3" creationId="{A1612A65-C102-FFF7-4902-CEADF2088B9D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6" creationId="{311A0137-0E55-0796-BD24-432FAB0AE42E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7" creationId="{1A6F20EE-63F3-D094-9524-1F29C563FEB4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8" creationId="{9BDDC4DB-7565-011C-B90F-08754EF2565E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8:00:22.765" v="5321" actId="1076"/>
        <pc:sldMkLst>
          <pc:docMk/>
          <pc:sldMk cId="3822195035" sldId="410"/>
        </pc:sldMkLst>
        <pc:spChg chg="del">
          <ac:chgData name="XuMingle" userId="6accb246-f179-42e5-8cc4-2c1a8de5b234" providerId="ADAL" clId="{6E9C5808-3681-4494-854D-B22971DD7A5E}" dt="2023-12-26T07:40:14.199" v="4278" actId="478"/>
          <ac:spMkLst>
            <pc:docMk/>
            <pc:sldMk cId="3822195035" sldId="410"/>
            <ac:spMk id="2" creationId="{7F5F816A-A93A-1A40-9CBD-385DCF28B289}"/>
          </ac:spMkLst>
        </pc:spChg>
        <pc:spChg chg="mod">
          <ac:chgData name="XuMingle" userId="6accb246-f179-42e5-8cc4-2c1a8de5b234" providerId="ADAL" clId="{6E9C5808-3681-4494-854D-B22971DD7A5E}" dt="2023-12-26T07:44:38.248" v="4507" actId="27636"/>
          <ac:spMkLst>
            <pc:docMk/>
            <pc:sldMk cId="3822195035" sldId="410"/>
            <ac:spMk id="4" creationId="{52BEB89A-48E4-F0E6-3F5D-4008F38717EF}"/>
          </ac:spMkLst>
        </pc:spChg>
        <pc:spChg chg="add mod">
          <ac:chgData name="XuMingle" userId="6accb246-f179-42e5-8cc4-2c1a8de5b234" providerId="ADAL" clId="{6E9C5808-3681-4494-854D-B22971DD7A5E}" dt="2023-12-26T07:44:43.326" v="4509" actId="1076"/>
          <ac:spMkLst>
            <pc:docMk/>
            <pc:sldMk cId="3822195035" sldId="410"/>
            <ac:spMk id="6" creationId="{9D586F2D-CE07-A0C2-C504-36829A6270CE}"/>
          </ac:spMkLst>
        </pc:spChg>
        <pc:spChg chg="add del mod">
          <ac:chgData name="XuMingle" userId="6accb246-f179-42e5-8cc4-2c1a8de5b234" providerId="ADAL" clId="{6E9C5808-3681-4494-854D-B22971DD7A5E}" dt="2023-12-26T07:44:41.168" v="4508" actId="478"/>
          <ac:spMkLst>
            <pc:docMk/>
            <pc:sldMk cId="3822195035" sldId="410"/>
            <ac:spMk id="7" creationId="{0A78C965-1BDD-671A-455C-5B317BBB9758}"/>
          </ac:spMkLst>
        </pc:spChg>
        <pc:spChg chg="add mod">
          <ac:chgData name="XuMingle" userId="6accb246-f179-42e5-8cc4-2c1a8de5b234" providerId="ADAL" clId="{6E9C5808-3681-4494-854D-B22971DD7A5E}" dt="2023-12-26T07:43:07.722" v="4476" actId="2711"/>
          <ac:spMkLst>
            <pc:docMk/>
            <pc:sldMk cId="3822195035" sldId="410"/>
            <ac:spMk id="8" creationId="{E33D9FA3-6723-4015-8E9A-B78ECACB0588}"/>
          </ac:spMkLst>
        </pc:spChg>
        <pc:spChg chg="add mod">
          <ac:chgData name="XuMingle" userId="6accb246-f179-42e5-8cc4-2c1a8de5b234" providerId="ADAL" clId="{6E9C5808-3681-4494-854D-B22971DD7A5E}" dt="2023-12-26T07:43:34.206" v="4487"/>
          <ac:spMkLst>
            <pc:docMk/>
            <pc:sldMk cId="3822195035" sldId="410"/>
            <ac:spMk id="9" creationId="{C94EF4F2-EE70-B306-BC65-A6E4945A0501}"/>
          </ac:spMkLst>
        </pc:spChg>
        <pc:picChg chg="add mod">
          <ac:chgData name="XuMingle" userId="6accb246-f179-42e5-8cc4-2c1a8de5b234" providerId="ADAL" clId="{6E9C5808-3681-4494-854D-B22971DD7A5E}" dt="2023-12-26T07:40:31.214" v="4280" actId="1076"/>
          <ac:picMkLst>
            <pc:docMk/>
            <pc:sldMk cId="3822195035" sldId="410"/>
            <ac:picMk id="5" creationId="{0917AF81-E1A1-10F3-9709-44A7BAE1B3C5}"/>
          </ac:picMkLst>
        </pc:picChg>
        <pc:picChg chg="add mod">
          <ac:chgData name="XuMingle" userId="6accb246-f179-42e5-8cc4-2c1a8de5b234" providerId="ADAL" clId="{6E9C5808-3681-4494-854D-B22971DD7A5E}" dt="2023-12-26T08:00:22.765" v="5321" actId="1076"/>
          <ac:picMkLst>
            <pc:docMk/>
            <pc:sldMk cId="3822195035" sldId="410"/>
            <ac:picMk id="11" creationId="{526AB18D-B526-A102-7D94-04555917F188}"/>
          </ac:picMkLst>
        </pc:picChg>
      </pc:sldChg>
      <pc:sldChg chg="addSp delSp modSp add mod">
        <pc:chgData name="XuMingle" userId="6accb246-f179-42e5-8cc4-2c1a8de5b234" providerId="ADAL" clId="{6E9C5808-3681-4494-854D-B22971DD7A5E}" dt="2023-12-26T07:45:53.202" v="4529" actId="6549"/>
        <pc:sldMkLst>
          <pc:docMk/>
          <pc:sldMk cId="639764758" sldId="411"/>
        </pc:sldMkLst>
        <pc:spChg chg="add mod">
          <ac:chgData name="XuMingle" userId="6accb246-f179-42e5-8cc4-2c1a8de5b234" providerId="ADAL" clId="{6E9C5808-3681-4494-854D-B22971DD7A5E}" dt="2023-12-26T07:45:53.202" v="4529" actId="6549"/>
          <ac:spMkLst>
            <pc:docMk/>
            <pc:sldMk cId="639764758" sldId="411"/>
            <ac:spMk id="7" creationId="{E355E2E7-0B19-C159-4569-3CCDAA7D737B}"/>
          </ac:spMkLst>
        </pc:spChg>
        <pc:spChg chg="mod">
          <ac:chgData name="XuMingle" userId="6accb246-f179-42e5-8cc4-2c1a8de5b234" providerId="ADAL" clId="{6E9C5808-3681-4494-854D-B22971DD7A5E}" dt="2023-12-26T07:45:28.255" v="4521" actId="20577"/>
          <ac:spMkLst>
            <pc:docMk/>
            <pc:sldMk cId="639764758" sldId="411"/>
            <ac:spMk id="8" creationId="{E33D9FA3-6723-4015-8E9A-B78ECACB0588}"/>
          </ac:spMkLst>
        </pc:spChg>
        <pc:spChg chg="del">
          <ac:chgData name="XuMingle" userId="6accb246-f179-42e5-8cc4-2c1a8de5b234" providerId="ADAL" clId="{6E9C5808-3681-4494-854D-B22971DD7A5E}" dt="2023-12-26T07:45:37.899" v="4522" actId="478"/>
          <ac:spMkLst>
            <pc:docMk/>
            <pc:sldMk cId="639764758" sldId="411"/>
            <ac:spMk id="9" creationId="{C94EF4F2-EE70-B306-BC65-A6E4945A0501}"/>
          </ac:spMkLst>
        </pc:spChg>
        <pc:picChg chg="add mod">
          <ac:chgData name="XuMingle" userId="6accb246-f179-42e5-8cc4-2c1a8de5b234" providerId="ADAL" clId="{6E9C5808-3681-4494-854D-B22971DD7A5E}" dt="2023-12-26T07:45:22.039" v="4513" actId="1076"/>
          <ac:picMkLst>
            <pc:docMk/>
            <pc:sldMk cId="639764758" sldId="411"/>
            <ac:picMk id="2" creationId="{D18D4243-E222-473E-D2DA-87F30A0C747B}"/>
          </ac:picMkLst>
        </pc:picChg>
        <pc:picChg chg="del">
          <ac:chgData name="XuMingle" userId="6accb246-f179-42e5-8cc4-2c1a8de5b234" providerId="ADAL" clId="{6E9C5808-3681-4494-854D-B22971DD7A5E}" dt="2023-12-26T07:45:14.710" v="4511" actId="478"/>
          <ac:picMkLst>
            <pc:docMk/>
            <pc:sldMk cId="639764758" sldId="411"/>
            <ac:picMk id="5" creationId="{0917AF81-E1A1-10F3-9709-44A7BAE1B3C5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6:21:23.486" v="10573" actId="20577"/>
        <pc:sldMkLst>
          <pc:docMk/>
          <pc:sldMk cId="1931358616" sldId="412"/>
        </pc:sldMkLst>
        <pc:spChg chg="del mod">
          <ac:chgData name="XuMingle" userId="6accb246-f179-42e5-8cc4-2c1a8de5b234" providerId="ADAL" clId="{6E9C5808-3681-4494-854D-B22971DD7A5E}" dt="2023-12-26T07:46:36.262" v="4532" actId="478"/>
          <ac:spMkLst>
            <pc:docMk/>
            <pc:sldMk cId="1931358616" sldId="412"/>
            <ac:spMk id="2" creationId="{D6F33C12-E159-B08A-A4E9-085E216EEC2B}"/>
          </ac:spMkLst>
        </pc:spChg>
        <pc:spChg chg="add mod">
          <ac:chgData name="XuMingle" userId="6accb246-f179-42e5-8cc4-2c1a8de5b234" providerId="ADAL" clId="{6E9C5808-3681-4494-854D-B22971DD7A5E}" dt="2023-12-26T07:47:29.526" v="4629" actId="207"/>
          <ac:spMkLst>
            <pc:docMk/>
            <pc:sldMk cId="1931358616" sldId="412"/>
            <ac:spMk id="5" creationId="{2FA3C11D-7209-F1AD-486C-FD7984B60118}"/>
          </ac:spMkLst>
        </pc:spChg>
        <pc:spChg chg="add mod">
          <ac:chgData name="XuMingle" userId="6accb246-f179-42e5-8cc4-2c1a8de5b234" providerId="ADAL" clId="{6E9C5808-3681-4494-854D-B22971DD7A5E}" dt="2023-12-28T06:21:23.486" v="10573" actId="20577"/>
          <ac:spMkLst>
            <pc:docMk/>
            <pc:sldMk cId="1931358616" sldId="412"/>
            <ac:spMk id="8" creationId="{CF1D4C30-767B-F367-BD17-DDB15F35468D}"/>
          </ac:spMkLst>
        </pc:spChg>
        <pc:picChg chg="add del mod">
          <ac:chgData name="XuMingle" userId="6accb246-f179-42e5-8cc4-2c1a8de5b234" providerId="ADAL" clId="{6E9C5808-3681-4494-854D-B22971DD7A5E}" dt="2023-12-26T07:50:17.126" v="4776" actId="478"/>
          <ac:picMkLst>
            <pc:docMk/>
            <pc:sldMk cId="1931358616" sldId="412"/>
            <ac:picMk id="7" creationId="{637F5641-9F80-0606-9398-FD7A90A80776}"/>
          </ac:picMkLst>
        </pc:picChg>
        <pc:picChg chg="add mod">
          <ac:chgData name="XuMingle" userId="6accb246-f179-42e5-8cc4-2c1a8de5b234" providerId="ADAL" clId="{6E9C5808-3681-4494-854D-B22971DD7A5E}" dt="2023-12-26T07:50:24.579" v="4781" actId="1076"/>
          <ac:picMkLst>
            <pc:docMk/>
            <pc:sldMk cId="1931358616" sldId="412"/>
            <ac:picMk id="10" creationId="{A0D80DBC-F947-65BA-7029-0C3A0ED502C5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8:01:05.589" v="5333" actId="164"/>
        <pc:sldMkLst>
          <pc:docMk/>
          <pc:sldMk cId="1679618184" sldId="413"/>
        </pc:sldMkLst>
        <pc:spChg chg="del">
          <ac:chgData name="XuMingle" userId="6accb246-f179-42e5-8cc4-2c1a8de5b234" providerId="ADAL" clId="{6E9C5808-3681-4494-854D-B22971DD7A5E}" dt="2023-12-26T07:51:33.779" v="4804" actId="478"/>
          <ac:spMkLst>
            <pc:docMk/>
            <pc:sldMk cId="1679618184" sldId="413"/>
            <ac:spMk id="2" creationId="{ACC89E39-F2F5-63FF-2444-E7C32BC1ACD2}"/>
          </ac:spMkLst>
        </pc:spChg>
        <pc:spChg chg="mod">
          <ac:chgData name="XuMingle" userId="6accb246-f179-42e5-8cc4-2c1a8de5b234" providerId="ADAL" clId="{6E9C5808-3681-4494-854D-B22971DD7A5E}" dt="2023-12-26T07:51:29.213" v="4803" actId="20577"/>
          <ac:spMkLst>
            <pc:docMk/>
            <pc:sldMk cId="1679618184" sldId="413"/>
            <ac:spMk id="4" creationId="{9F23F609-4096-2D6D-0D03-2006048FC4F9}"/>
          </ac:spMkLst>
        </pc:spChg>
        <pc:spChg chg="add mod">
          <ac:chgData name="XuMingle" userId="6accb246-f179-42e5-8cc4-2c1a8de5b234" providerId="ADAL" clId="{6E9C5808-3681-4494-854D-B22971DD7A5E}" dt="2023-12-26T07:56:18.446" v="5251" actId="20577"/>
          <ac:spMkLst>
            <pc:docMk/>
            <pc:sldMk cId="1679618184" sldId="413"/>
            <ac:spMk id="5" creationId="{7FF998DF-A661-C4AB-E778-18A5A2C4996F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8" creationId="{4B67657C-DFAA-1D29-B961-555E7E18AD1A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9" creationId="{5481775F-4BC6-606E-0EF2-AA132183732A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10" creationId="{537D464B-E7D8-DB48-64E5-F3BA98884F9C}"/>
          </ac:spMkLst>
        </pc:spChg>
        <pc:spChg chg="add mod">
          <ac:chgData name="XuMingle" userId="6accb246-f179-42e5-8cc4-2c1a8de5b234" providerId="ADAL" clId="{6E9C5808-3681-4494-854D-B22971DD7A5E}" dt="2023-12-26T07:55:28.895" v="5178" actId="2711"/>
          <ac:spMkLst>
            <pc:docMk/>
            <pc:sldMk cId="1679618184" sldId="413"/>
            <ac:spMk id="11" creationId="{0DA0C09C-824C-5600-3CB5-B685DA3F5C9A}"/>
          </ac:spMkLst>
        </pc:spChg>
        <pc:spChg chg="add mod">
          <ac:chgData name="XuMingle" userId="6accb246-f179-42e5-8cc4-2c1a8de5b234" providerId="ADAL" clId="{6E9C5808-3681-4494-854D-B22971DD7A5E}" dt="2023-12-26T07:59:41.904" v="5315" actId="1076"/>
          <ac:spMkLst>
            <pc:docMk/>
            <pc:sldMk cId="1679618184" sldId="413"/>
            <ac:spMk id="13" creationId="{63480CCA-6A90-8F02-9437-3022C613B187}"/>
          </ac:spMkLst>
        </pc:spChg>
        <pc:spChg chg="add mod">
          <ac:chgData name="XuMingle" userId="6accb246-f179-42e5-8cc4-2c1a8de5b234" providerId="ADAL" clId="{6E9C5808-3681-4494-854D-B22971DD7A5E}" dt="2023-12-26T07:56:03.328" v="5242" actId="20577"/>
          <ac:spMkLst>
            <pc:docMk/>
            <pc:sldMk cId="1679618184" sldId="413"/>
            <ac:spMk id="14" creationId="{E28CCC54-B549-3198-F31A-C81ACCA33771}"/>
          </ac:spMkLst>
        </pc:spChg>
        <pc:spChg chg="add mod">
          <ac:chgData name="XuMingle" userId="6accb246-f179-42e5-8cc4-2c1a8de5b234" providerId="ADAL" clId="{6E9C5808-3681-4494-854D-B22971DD7A5E}" dt="2023-12-26T07:55:34.419" v="5179" actId="113"/>
          <ac:spMkLst>
            <pc:docMk/>
            <pc:sldMk cId="1679618184" sldId="413"/>
            <ac:spMk id="15" creationId="{D27D2B49-6621-62B5-F1BE-C98BAC7C351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6" creationId="{18724CCB-E245-452A-88A4-023B209B75D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7" creationId="{BFFAF92D-27CA-A915-3055-C5D47404F51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8" creationId="{51D15C94-2A48-027A-5BB2-13CCF56BBD31}"/>
          </ac:spMkLst>
        </pc:spChg>
        <pc:spChg chg="add del mod">
          <ac:chgData name="XuMingle" userId="6accb246-f179-42e5-8cc4-2c1a8de5b234" providerId="ADAL" clId="{6E9C5808-3681-4494-854D-B22971DD7A5E}" dt="2023-12-26T07:51:50.959" v="4806" actId="478"/>
          <ac:spMkLst>
            <pc:docMk/>
            <pc:sldMk cId="1679618184" sldId="413"/>
            <ac:spMk id="19" creationId="{2AC65CE0-233B-BCE9-208A-EAC70C0E6D27}"/>
          </ac:spMkLst>
        </pc:spChg>
        <pc:grpChg chg="add mod">
          <ac:chgData name="XuMingle" userId="6accb246-f179-42e5-8cc4-2c1a8de5b234" providerId="ADAL" clId="{6E9C5808-3681-4494-854D-B22971DD7A5E}" dt="2023-12-26T07:52:51.581" v="4820" actId="1076"/>
          <ac:grpSpMkLst>
            <pc:docMk/>
            <pc:sldMk cId="1679618184" sldId="413"/>
            <ac:grpSpMk id="6" creationId="{E30BD802-4FA2-215D-3311-D5E536A1167A}"/>
          </ac:grpSpMkLst>
        </pc:grpChg>
        <pc:grpChg chg="add mod">
          <ac:chgData name="XuMingle" userId="6accb246-f179-42e5-8cc4-2c1a8de5b234" providerId="ADAL" clId="{6E9C5808-3681-4494-854D-B22971DD7A5E}" dt="2023-12-26T08:01:05.589" v="5333" actId="164"/>
          <ac:grpSpMkLst>
            <pc:docMk/>
            <pc:sldMk cId="1679618184" sldId="413"/>
            <ac:grpSpMk id="25" creationId="{F5AC8EE0-F692-5227-FA06-A7195F8B534C}"/>
          </ac:grpSpMkLst>
        </pc:grpChg>
        <pc:picChg chg="mod">
          <ac:chgData name="XuMingle" userId="6accb246-f179-42e5-8cc4-2c1a8de5b234" providerId="ADAL" clId="{6E9C5808-3681-4494-854D-B22971DD7A5E}" dt="2023-12-26T07:52:51.581" v="4820" actId="1076"/>
          <ac:picMkLst>
            <pc:docMk/>
            <pc:sldMk cId="1679618184" sldId="413"/>
            <ac:picMk id="7" creationId="{0E192C56-F46E-C60A-03CB-536D211A416A}"/>
          </ac:picMkLst>
        </pc:picChg>
        <pc:picChg chg="add mod">
          <ac:chgData name="XuMingle" userId="6accb246-f179-42e5-8cc4-2c1a8de5b234" providerId="ADAL" clId="{6E9C5808-3681-4494-854D-B22971DD7A5E}" dt="2023-12-26T07:59:41.904" v="5315" actId="1076"/>
          <ac:picMkLst>
            <pc:docMk/>
            <pc:sldMk cId="1679618184" sldId="413"/>
            <ac:picMk id="12" creationId="{F4EBBE13-486B-EA9E-B3B7-CD9ECE75E2E5}"/>
          </ac:picMkLst>
        </pc:picChg>
        <pc:picChg chg="add mod modCrop">
          <ac:chgData name="XuMingle" userId="6accb246-f179-42e5-8cc4-2c1a8de5b234" providerId="ADAL" clId="{6E9C5808-3681-4494-854D-B22971DD7A5E}" dt="2023-12-26T08:01:05.589" v="5333" actId="164"/>
          <ac:picMkLst>
            <pc:docMk/>
            <pc:sldMk cId="1679618184" sldId="413"/>
            <ac:picMk id="23" creationId="{83CB4EDE-AEBB-C370-B934-8D67D24F933D}"/>
          </ac:picMkLst>
        </pc:picChg>
        <pc:picChg chg="add mod modCrop">
          <ac:chgData name="XuMingle" userId="6accb246-f179-42e5-8cc4-2c1a8de5b234" providerId="ADAL" clId="{6E9C5808-3681-4494-854D-B22971DD7A5E}" dt="2023-12-26T08:01:05.589" v="5333" actId="164"/>
          <ac:picMkLst>
            <pc:docMk/>
            <pc:sldMk cId="1679618184" sldId="413"/>
            <ac:picMk id="24" creationId="{14409FCE-D176-2D9A-E3C6-62A047911604}"/>
          </ac:picMkLst>
        </pc:picChg>
        <pc:cxnChg chg="add mod">
          <ac:chgData name="XuMingle" userId="6accb246-f179-42e5-8cc4-2c1a8de5b234" providerId="ADAL" clId="{6E9C5808-3681-4494-854D-B22971DD7A5E}" dt="2023-12-26T07:52:51.581" v="4820" actId="1076"/>
          <ac:cxnSpMkLst>
            <pc:docMk/>
            <pc:sldMk cId="1679618184" sldId="413"/>
            <ac:cxnSpMk id="20" creationId="{73E7491B-77C6-BFB7-DDA7-663F91E0914E}"/>
          </ac:cxnSpMkLst>
        </pc:cxnChg>
        <pc:cxnChg chg="add mod">
          <ac:chgData name="XuMingle" userId="6accb246-f179-42e5-8cc4-2c1a8de5b234" providerId="ADAL" clId="{6E9C5808-3681-4494-854D-B22971DD7A5E}" dt="2023-12-26T07:52:51.581" v="4820" actId="1076"/>
          <ac:cxnSpMkLst>
            <pc:docMk/>
            <pc:sldMk cId="1679618184" sldId="413"/>
            <ac:cxnSpMk id="21" creationId="{F2B59D7B-1C3E-F2F0-77DE-649EA313A3B3}"/>
          </ac:cxnSpMkLst>
        </pc:cxnChg>
      </pc:sldChg>
      <pc:sldChg chg="addSp delSp modSp new mod">
        <pc:chgData name="XuMingle" userId="6accb246-f179-42e5-8cc4-2c1a8de5b234" providerId="ADAL" clId="{6E9C5808-3681-4494-854D-B22971DD7A5E}" dt="2023-12-26T07:57:42.296" v="5309" actId="1076"/>
        <pc:sldMkLst>
          <pc:docMk/>
          <pc:sldMk cId="32924221" sldId="414"/>
        </pc:sldMkLst>
        <pc:spChg chg="del">
          <ac:chgData name="XuMingle" userId="6accb246-f179-42e5-8cc4-2c1a8de5b234" providerId="ADAL" clId="{6E9C5808-3681-4494-854D-B22971DD7A5E}" dt="2023-12-26T07:56:56.414" v="5253" actId="478"/>
          <ac:spMkLst>
            <pc:docMk/>
            <pc:sldMk cId="32924221" sldId="414"/>
            <ac:spMk id="2" creationId="{26601DFD-2F28-CC20-E4FA-3A2902C327B0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6" creationId="{993A6E8E-AFC3-749C-E477-E2BEFAB511C4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7" creationId="{332D6D26-14EC-8EAD-3EC3-67F5B28BF979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8" creationId="{4CFDF63B-5FBE-D69B-87BD-20D26D799172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9" creationId="{7FC8800D-0D82-F4B7-C007-5721FB370888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10" creationId="{7E03DFB2-67DB-1442-B1AE-0F132A0EAB52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11" creationId="{7049FA54-BC43-9261-CECD-DDF53838E5BA}"/>
          </ac:spMkLst>
        </pc:spChg>
        <pc:picChg chg="add mod">
          <ac:chgData name="XuMingle" userId="6accb246-f179-42e5-8cc4-2c1a8de5b234" providerId="ADAL" clId="{6E9C5808-3681-4494-854D-B22971DD7A5E}" dt="2023-12-26T07:57:38.733" v="5308" actId="12788"/>
          <ac:picMkLst>
            <pc:docMk/>
            <pc:sldMk cId="32924221" sldId="414"/>
            <ac:picMk id="5" creationId="{ED41C221-FF8A-FC96-DF68-1C3B557D3303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6T08:13:46.145" v="5735" actId="20577"/>
        <pc:sldMkLst>
          <pc:docMk/>
          <pc:sldMk cId="2312475371" sldId="415"/>
        </pc:sldMkLst>
        <pc:spChg chg="del">
          <ac:chgData name="XuMingle" userId="6accb246-f179-42e5-8cc4-2c1a8de5b234" providerId="ADAL" clId="{6E9C5808-3681-4494-854D-B22971DD7A5E}" dt="2023-12-26T07:57:53.197" v="5311" actId="478"/>
          <ac:spMkLst>
            <pc:docMk/>
            <pc:sldMk cId="2312475371" sldId="415"/>
            <ac:spMk id="2" creationId="{4772A410-688A-5345-F3F1-EA2D4C68A19E}"/>
          </ac:spMkLst>
        </pc:spChg>
        <pc:spChg chg="mod">
          <ac:chgData name="XuMingle" userId="6accb246-f179-42e5-8cc4-2c1a8de5b234" providerId="ADAL" clId="{6E9C5808-3681-4494-854D-B22971DD7A5E}" dt="2023-12-26T08:13:46.145" v="5735" actId="20577"/>
          <ac:spMkLst>
            <pc:docMk/>
            <pc:sldMk cId="2312475371" sldId="415"/>
            <ac:spMk id="4" creationId="{C25B314D-2A10-7B1F-27C9-DAD7886E2F84}"/>
          </ac:spMkLst>
        </pc:spChg>
        <pc:spChg chg="add mod">
          <ac:chgData name="XuMingle" userId="6accb246-f179-42e5-8cc4-2c1a8de5b234" providerId="ADAL" clId="{6E9C5808-3681-4494-854D-B22971DD7A5E}" dt="2023-12-26T08:11:28.416" v="5703" actId="1076"/>
          <ac:spMkLst>
            <pc:docMk/>
            <pc:sldMk cId="2312475371" sldId="415"/>
            <ac:spMk id="9" creationId="{080B69B6-474C-336A-96A7-A1B159608B0A}"/>
          </ac:spMkLst>
        </pc:spChg>
        <pc:spChg chg="add mod">
          <ac:chgData name="XuMingle" userId="6accb246-f179-42e5-8cc4-2c1a8de5b234" providerId="ADAL" clId="{6E9C5808-3681-4494-854D-B22971DD7A5E}" dt="2023-12-26T08:12:39.115" v="5731" actId="207"/>
          <ac:spMkLst>
            <pc:docMk/>
            <pc:sldMk cId="2312475371" sldId="415"/>
            <ac:spMk id="10" creationId="{1580895F-6363-79D4-E6B5-112441F715A4}"/>
          </ac:spMkLst>
        </pc:spChg>
        <pc:spChg chg="add mod">
          <ac:chgData name="XuMingle" userId="6accb246-f179-42e5-8cc4-2c1a8de5b234" providerId="ADAL" clId="{6E9C5808-3681-4494-854D-B22971DD7A5E}" dt="2023-12-26T08:12:06.300" v="5724" actId="20577"/>
          <ac:spMkLst>
            <pc:docMk/>
            <pc:sldMk cId="2312475371" sldId="415"/>
            <ac:spMk id="20" creationId="{29F23023-806F-3600-C3AF-5BAF37811FA7}"/>
          </ac:spMkLst>
        </pc:spChg>
        <pc:grpChg chg="add mod">
          <ac:chgData name="XuMingle" userId="6accb246-f179-42e5-8cc4-2c1a8de5b234" providerId="ADAL" clId="{6E9C5808-3681-4494-854D-B22971DD7A5E}" dt="2023-12-26T08:12:09.637" v="5726" actId="1076"/>
          <ac:grpSpMkLst>
            <pc:docMk/>
            <pc:sldMk cId="2312475371" sldId="415"/>
            <ac:grpSpMk id="17" creationId="{5ADBEAF4-33C0-F1A9-B865-97B70D4E488F}"/>
          </ac:grpSpMkLst>
        </pc:grpChg>
        <pc:picChg chg="add mod">
          <ac:chgData name="XuMingle" userId="6accb246-f179-42e5-8cc4-2c1a8de5b234" providerId="ADAL" clId="{6E9C5808-3681-4494-854D-B22971DD7A5E}" dt="2023-12-26T08:11:23.743" v="5701" actId="1076"/>
          <ac:picMkLst>
            <pc:docMk/>
            <pc:sldMk cId="2312475371" sldId="415"/>
            <ac:picMk id="6" creationId="{24B6F338-7FFC-8F46-9332-B1D0FE0C1983}"/>
          </ac:picMkLst>
        </pc:picChg>
        <pc:picChg chg="add mod">
          <ac:chgData name="XuMingle" userId="6accb246-f179-42e5-8cc4-2c1a8de5b234" providerId="ADAL" clId="{6E9C5808-3681-4494-854D-B22971DD7A5E}" dt="2023-12-26T08:11:23.743" v="5701" actId="1076"/>
          <ac:picMkLst>
            <pc:docMk/>
            <pc:sldMk cId="2312475371" sldId="415"/>
            <ac:picMk id="8" creationId="{67B9002E-1198-67A8-CDE7-F3E33349096A}"/>
          </ac:picMkLst>
        </pc:picChg>
        <pc:picChg chg="add mod">
          <ac:chgData name="XuMingle" userId="6accb246-f179-42e5-8cc4-2c1a8de5b234" providerId="ADAL" clId="{6E9C5808-3681-4494-854D-B22971DD7A5E}" dt="2023-12-26T08:02:56.727" v="5378" actId="571"/>
          <ac:picMkLst>
            <pc:docMk/>
            <pc:sldMk cId="2312475371" sldId="415"/>
            <ac:picMk id="11" creationId="{F414F0C3-EA76-B027-6024-34AE42AEF44E}"/>
          </ac:picMkLst>
        </pc:picChg>
        <pc:picChg chg="add mod">
          <ac:chgData name="XuMingle" userId="6accb246-f179-42e5-8cc4-2c1a8de5b234" providerId="ADAL" clId="{6E9C5808-3681-4494-854D-B22971DD7A5E}" dt="2023-12-26T08:12:33.310" v="5729" actId="1076"/>
          <ac:picMkLst>
            <pc:docMk/>
            <pc:sldMk cId="2312475371" sldId="415"/>
            <ac:picMk id="13" creationId="{F5E9ABB6-FC21-88A7-7F07-6C3D70CB5D7D}"/>
          </ac:picMkLst>
        </pc:picChg>
        <pc:picChg chg="add mod">
          <ac:chgData name="XuMingle" userId="6accb246-f179-42e5-8cc4-2c1a8de5b234" providerId="ADAL" clId="{6E9C5808-3681-4494-854D-B22971DD7A5E}" dt="2023-12-26T08:12:34.196" v="5730" actId="1076"/>
          <ac:picMkLst>
            <pc:docMk/>
            <pc:sldMk cId="2312475371" sldId="415"/>
            <ac:picMk id="15" creationId="{B2CAEA91-375D-B98F-AD42-47727DD63219}"/>
          </ac:picMkLst>
        </pc:picChg>
        <pc:picChg chg="add mod">
          <ac:chgData name="XuMingle" userId="6accb246-f179-42e5-8cc4-2c1a8de5b234" providerId="ADAL" clId="{6E9C5808-3681-4494-854D-B22971DD7A5E}" dt="2023-12-26T08:12:09.637" v="5726" actId="1076"/>
          <ac:picMkLst>
            <pc:docMk/>
            <pc:sldMk cId="2312475371" sldId="415"/>
            <ac:picMk id="16" creationId="{86857BE5-6B2C-B545-F931-0177650EA168}"/>
          </ac:picMkLst>
        </pc:picChg>
        <pc:picChg chg="mod">
          <ac:chgData name="XuMingle" userId="6accb246-f179-42e5-8cc4-2c1a8de5b234" providerId="ADAL" clId="{6E9C5808-3681-4494-854D-B22971DD7A5E}" dt="2023-12-26T08:11:42.199" v="5706"/>
          <ac:picMkLst>
            <pc:docMk/>
            <pc:sldMk cId="2312475371" sldId="415"/>
            <ac:picMk id="18" creationId="{9D4E182D-A71F-9481-4295-6C35D3171FEE}"/>
          </ac:picMkLst>
        </pc:picChg>
        <pc:picChg chg="mod">
          <ac:chgData name="XuMingle" userId="6accb246-f179-42e5-8cc4-2c1a8de5b234" providerId="ADAL" clId="{6E9C5808-3681-4494-854D-B22971DD7A5E}" dt="2023-12-26T08:11:42.199" v="5706"/>
          <ac:picMkLst>
            <pc:docMk/>
            <pc:sldMk cId="2312475371" sldId="415"/>
            <ac:picMk id="19" creationId="{F0FBE381-8E29-A1C9-3134-DF683C552053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8T05:46:48.924" v="8877" actId="1036"/>
        <pc:sldMkLst>
          <pc:docMk/>
          <pc:sldMk cId="2059598789" sldId="416"/>
        </pc:sldMkLst>
        <pc:spChg chg="del">
          <ac:chgData name="XuMingle" userId="6accb246-f179-42e5-8cc4-2c1a8de5b234" providerId="ADAL" clId="{6E9C5808-3681-4494-854D-B22971DD7A5E}" dt="2023-12-28T05:16:20.443" v="8014" actId="478"/>
          <ac:spMkLst>
            <pc:docMk/>
            <pc:sldMk cId="2059598789" sldId="416"/>
            <ac:spMk id="2" creationId="{3974A214-4EA7-4970-A7D2-41C3E16E551F}"/>
          </ac:spMkLst>
        </pc:spChg>
        <pc:spChg chg="mod">
          <ac:chgData name="XuMingle" userId="6accb246-f179-42e5-8cc4-2c1a8de5b234" providerId="ADAL" clId="{6E9C5808-3681-4494-854D-B22971DD7A5E}" dt="2023-12-28T05:20:42.870" v="8062" actId="20577"/>
          <ac:spMkLst>
            <pc:docMk/>
            <pc:sldMk cId="2059598789" sldId="416"/>
            <ac:spMk id="4" creationId="{9FD7B4E7-43C9-B2D3-6ECB-C510F56C544C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5" creationId="{78499F08-5759-4B16-485E-ACA894B8C9E9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6" creationId="{3661DF3A-48B0-4D1D-5334-3EE86A7A5556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8" creationId="{E5FDC583-26F2-02BA-9384-FE54CD76D550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9" creationId="{8F15BCF4-767C-FCF6-29EE-FA763EFCBBE1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0" creationId="{66789B5F-8E7E-2679-5F87-C67E1AE2C161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2" creationId="{6028E8F7-CC04-D8D5-3110-6B32E6F36E95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3" creationId="{5C119F35-316A-D469-809F-27466ECCF5C3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5" creationId="{196C2970-1593-5321-4374-117D09253D30}"/>
          </ac:spMkLst>
        </pc:spChg>
        <pc:spChg chg="add mod">
          <ac:chgData name="XuMingle" userId="6accb246-f179-42e5-8cc4-2c1a8de5b234" providerId="ADAL" clId="{6E9C5808-3681-4494-854D-B22971DD7A5E}" dt="2023-12-28T05:23:08.886" v="8243" actId="1076"/>
          <ac:spMkLst>
            <pc:docMk/>
            <pc:sldMk cId="2059598789" sldId="416"/>
            <ac:spMk id="16" creationId="{E1E7CD7A-988E-0961-7B35-AD8F61FA8B52}"/>
          </ac:spMkLst>
        </pc:spChg>
        <pc:spChg chg="add mod">
          <ac:chgData name="XuMingle" userId="6accb246-f179-42e5-8cc4-2c1a8de5b234" providerId="ADAL" clId="{6E9C5808-3681-4494-854D-B22971DD7A5E}" dt="2023-12-28T05:23:11.303" v="8244" actId="1076"/>
          <ac:spMkLst>
            <pc:docMk/>
            <pc:sldMk cId="2059598789" sldId="416"/>
            <ac:spMk id="17" creationId="{580A7FDD-43E9-732C-8601-FF72D79EE15D}"/>
          </ac:spMkLst>
        </pc:spChg>
        <pc:grpChg chg="add del mod">
          <ac:chgData name="XuMingle" userId="6accb246-f179-42e5-8cc4-2c1a8de5b234" providerId="ADAL" clId="{6E9C5808-3681-4494-854D-B22971DD7A5E}" dt="2023-12-28T05:16:46.783" v="8019" actId="478"/>
          <ac:grpSpMkLst>
            <pc:docMk/>
            <pc:sldMk cId="2059598789" sldId="416"/>
            <ac:grpSpMk id="18" creationId="{85D01489-A251-112D-1EC5-5616516CACB2}"/>
          </ac:grpSpMkLst>
        </pc:grpChg>
        <pc:graphicFrameChg chg="mod topLvl">
          <ac:chgData name="XuMingle" userId="6accb246-f179-42e5-8cc4-2c1a8de5b234" providerId="ADAL" clId="{6E9C5808-3681-4494-854D-B22971DD7A5E}" dt="2023-12-28T05:23:40.108" v="8264" actId="20577"/>
          <ac:graphicFrameMkLst>
            <pc:docMk/>
            <pc:sldMk cId="2059598789" sldId="416"/>
            <ac:graphicFrameMk id="19" creationId="{B0438F39-CC4D-E4AA-9D00-51D1BBBF1600}"/>
          </ac:graphicFrameMkLst>
        </pc:graphicFrameChg>
        <pc:graphicFrameChg chg="del mod">
          <ac:chgData name="XuMingle" userId="6accb246-f179-42e5-8cc4-2c1a8de5b234" providerId="ADAL" clId="{6E9C5808-3681-4494-854D-B22971DD7A5E}" dt="2023-12-28T05:16:41.965" v="8017" actId="478"/>
          <ac:graphicFrameMkLst>
            <pc:docMk/>
            <pc:sldMk cId="2059598789" sldId="416"/>
            <ac:graphicFrameMk id="20" creationId="{4E793778-9607-16A1-68E0-65AB0BC1E1FC}"/>
          </ac:graphicFrameMkLst>
        </pc:graphicFrameChg>
        <pc:graphicFrameChg chg="del mod">
          <ac:chgData name="XuMingle" userId="6accb246-f179-42e5-8cc4-2c1a8de5b234" providerId="ADAL" clId="{6E9C5808-3681-4494-854D-B22971DD7A5E}" dt="2023-12-28T05:16:45.582" v="8018" actId="478"/>
          <ac:graphicFrameMkLst>
            <pc:docMk/>
            <pc:sldMk cId="2059598789" sldId="416"/>
            <ac:graphicFrameMk id="21" creationId="{6C48616B-BEF9-8E45-4663-1986B9ADE947}"/>
          </ac:graphicFrameMkLst>
        </pc:graphicFrameChg>
        <pc:graphicFrameChg chg="del mod topLvl">
          <ac:chgData name="XuMingle" userId="6accb246-f179-42e5-8cc4-2c1a8de5b234" providerId="ADAL" clId="{6E9C5808-3681-4494-854D-B22971DD7A5E}" dt="2023-12-28T05:16:46.783" v="8019" actId="478"/>
          <ac:graphicFrameMkLst>
            <pc:docMk/>
            <pc:sldMk cId="2059598789" sldId="416"/>
            <ac:graphicFrameMk id="22" creationId="{3FA298F5-DB45-A334-6358-C3C68DB31327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48.924" v="8877" actId="1036"/>
          <ac:graphicFrameMkLst>
            <pc:docMk/>
            <pc:sldMk cId="2059598789" sldId="416"/>
            <ac:graphicFrameMk id="24" creationId="{D3F8EF82-E577-9C2D-FC86-49191ABEB789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35.914" v="8868" actId="553"/>
          <ac:graphicFrameMkLst>
            <pc:docMk/>
            <pc:sldMk cId="2059598789" sldId="416"/>
            <ac:graphicFrameMk id="26" creationId="{1E0B0CAA-BB82-4B42-3CEC-B4B78DDCEF25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42.771" v="8875" actId="1036"/>
          <ac:graphicFrameMkLst>
            <pc:docMk/>
            <pc:sldMk cId="2059598789" sldId="416"/>
            <ac:graphicFrameMk id="28" creationId="{02027B33-8578-48BF-51D8-48BDAF283708}"/>
          </ac:graphicFrameMkLst>
        </pc:graphicFrame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7" creationId="{89AFED5E-04DA-9F05-77D1-AEA7B158BFD0}"/>
          </ac:cxnSpMkLst>
        </pc:cxn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11" creationId="{615FF2E3-1BAE-77E7-5559-BBA40608398A}"/>
          </ac:cxnSpMkLst>
        </pc:cxn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14" creationId="{8983BC1A-B9EC-1AA0-822C-50D3A38DF625}"/>
          </ac:cxnSpMkLst>
        </pc:cxnChg>
      </pc:sldChg>
      <pc:sldChg chg="addSp modSp new mod">
        <pc:chgData name="XuMingle" userId="6accb246-f179-42e5-8cc4-2c1a8de5b234" providerId="ADAL" clId="{6E9C5808-3681-4494-854D-B22971DD7A5E}" dt="2023-12-26T08:21:09.116" v="6262"/>
        <pc:sldMkLst>
          <pc:docMk/>
          <pc:sldMk cId="879026435" sldId="417"/>
        </pc:sldMkLst>
        <pc:spChg chg="mod">
          <ac:chgData name="XuMingle" userId="6accb246-f179-42e5-8cc4-2c1a8de5b234" providerId="ADAL" clId="{6E9C5808-3681-4494-854D-B22971DD7A5E}" dt="2023-12-26T08:20:14.799" v="6155" actId="20577"/>
          <ac:spMkLst>
            <pc:docMk/>
            <pc:sldMk cId="879026435" sldId="417"/>
            <ac:spMk id="2" creationId="{76FE7E05-7AAB-D67A-6116-940D9F9BF9F2}"/>
          </ac:spMkLst>
        </pc:spChg>
        <pc:spChg chg="add mod">
          <ac:chgData name="XuMingle" userId="6accb246-f179-42e5-8cc4-2c1a8de5b234" providerId="ADAL" clId="{6E9C5808-3681-4494-854D-B22971DD7A5E}" dt="2023-12-26T08:20:57.965" v="6261" actId="122"/>
          <ac:spMkLst>
            <pc:docMk/>
            <pc:sldMk cId="879026435" sldId="417"/>
            <ac:spMk id="4" creationId="{FB88D0C8-36EB-E282-1B79-0E033D4540A5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7" creationId="{D7132FE0-9B51-AD2F-837F-B837CB3A291C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8" creationId="{D98913B1-C86F-9DE0-7097-B47B242E38DD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9" creationId="{2F703261-A2D7-D13B-D627-C1BE31445A18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0" creationId="{7BBFAF15-7F39-2AC3-3954-042BB58A784D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1" creationId="{72870356-48A0-1616-FB32-CC2711238262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2" creationId="{93F6D731-7BD4-37F8-A8F6-E43FFE05132B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3" creationId="{DCF65FC3-A6E1-44C8-CF2E-313D69E09020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4" creationId="{8207B57A-391A-711C-C5C5-96A99A30FBEC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5" creationId="{79DB644E-C8B9-CCCD-D683-B8DCE6671A6F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6" creationId="{671A24F4-70CC-6E57-1B86-F14ECD8FF213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7" creationId="{81670918-66E3-69CF-D7E9-AC9C309762D8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8" creationId="{605AAEAB-39A5-3E16-82E8-4D7571F89A5A}"/>
          </ac:spMkLst>
        </pc:spChg>
        <pc:grpChg chg="add mod">
          <ac:chgData name="XuMingle" userId="6accb246-f179-42e5-8cc4-2c1a8de5b234" providerId="ADAL" clId="{6E9C5808-3681-4494-854D-B22971DD7A5E}" dt="2023-12-26T08:21:09.116" v="6262"/>
          <ac:grpSpMkLst>
            <pc:docMk/>
            <pc:sldMk cId="879026435" sldId="417"/>
            <ac:grpSpMk id="6" creationId="{A75F6784-188A-504E-C7D0-9077FA1512CA}"/>
          </ac:grpSpMkLst>
        </pc:grpChg>
        <pc:picChg chg="add mod">
          <ac:chgData name="XuMingle" userId="6accb246-f179-42e5-8cc4-2c1a8de5b234" providerId="ADAL" clId="{6E9C5808-3681-4494-854D-B22971DD7A5E}" dt="2023-12-26T08:21:09.116" v="6262"/>
          <ac:picMkLst>
            <pc:docMk/>
            <pc:sldMk cId="879026435" sldId="417"/>
            <ac:picMk id="5" creationId="{F63C76BE-A3CE-5AA8-97D4-DCB1E5AACE23}"/>
          </ac:picMkLst>
        </pc:picChg>
      </pc:sldChg>
      <pc:sldChg chg="new del">
        <pc:chgData name="XuMingle" userId="6accb246-f179-42e5-8cc4-2c1a8de5b234" providerId="ADAL" clId="{6E9C5808-3681-4494-854D-B22971DD7A5E}" dt="2023-12-26T08:52:28.016" v="6960" actId="47"/>
        <pc:sldMkLst>
          <pc:docMk/>
          <pc:sldMk cId="3497086257" sldId="418"/>
        </pc:sldMkLst>
      </pc:sldChg>
      <pc:sldChg chg="addSp delSp modSp add mod modAnim">
        <pc:chgData name="XuMingle" userId="6accb246-f179-42e5-8cc4-2c1a8de5b234" providerId="ADAL" clId="{6E9C5808-3681-4494-854D-B22971DD7A5E}" dt="2023-12-26T08:48:52.733" v="6943"/>
        <pc:sldMkLst>
          <pc:docMk/>
          <pc:sldMk cId="361822558" sldId="419"/>
        </pc:sldMkLst>
        <pc:spChg chg="mod">
          <ac:chgData name="XuMingle" userId="6accb246-f179-42e5-8cc4-2c1a8de5b234" providerId="ADAL" clId="{6E9C5808-3681-4494-854D-B22971DD7A5E}" dt="2023-12-26T08:39:13.674" v="6661" actId="20577"/>
          <ac:spMkLst>
            <pc:docMk/>
            <pc:sldMk cId="361822558" sldId="419"/>
            <ac:spMk id="4" creationId="{422308F3-A4B7-6F8E-797C-17D7166BBAB4}"/>
          </ac:spMkLst>
        </pc:spChg>
        <pc:spChg chg="del mod">
          <ac:chgData name="XuMingle" userId="6accb246-f179-42e5-8cc4-2c1a8de5b234" providerId="ADAL" clId="{6E9C5808-3681-4494-854D-B22971DD7A5E}" dt="2023-12-26T08:41:51.275" v="6716" actId="478"/>
          <ac:spMkLst>
            <pc:docMk/>
            <pc:sldMk cId="361822558" sldId="419"/>
            <ac:spMk id="5" creationId="{2FA3C11D-7209-F1AD-486C-FD7984B60118}"/>
          </ac:spMkLst>
        </pc:spChg>
        <pc:spChg chg="add mod">
          <ac:chgData name="XuMingle" userId="6accb246-f179-42e5-8cc4-2c1a8de5b234" providerId="ADAL" clId="{6E9C5808-3681-4494-854D-B22971DD7A5E}" dt="2023-12-26T08:46:24.397" v="6936" actId="20577"/>
          <ac:spMkLst>
            <pc:docMk/>
            <pc:sldMk cId="361822558" sldId="419"/>
            <ac:spMk id="7" creationId="{CF47975A-3622-50B3-9B05-17757F70EB6F}"/>
          </ac:spMkLst>
        </pc:spChg>
        <pc:spChg chg="del">
          <ac:chgData name="XuMingle" userId="6accb246-f179-42e5-8cc4-2c1a8de5b234" providerId="ADAL" clId="{6E9C5808-3681-4494-854D-B22971DD7A5E}" dt="2023-12-26T08:29:15.051" v="6431" actId="478"/>
          <ac:spMkLst>
            <pc:docMk/>
            <pc:sldMk cId="361822558" sldId="419"/>
            <ac:spMk id="8" creationId="{CF1D4C30-767B-F367-BD17-DDB15F35468D}"/>
          </ac:spMkLst>
        </pc:spChg>
        <pc:spChg chg="mod">
          <ac:chgData name="XuMingle" userId="6accb246-f179-42e5-8cc4-2c1a8de5b234" providerId="ADAL" clId="{6E9C5808-3681-4494-854D-B22971DD7A5E}" dt="2023-12-26T08:45:25.520" v="6861" actId="20577"/>
          <ac:spMkLst>
            <pc:docMk/>
            <pc:sldMk cId="361822558" sldId="419"/>
            <ac:spMk id="13" creationId="{3372769A-DA48-92DF-47AA-A465D97828A8}"/>
          </ac:spMkLst>
        </pc:spChg>
        <pc:spChg chg="mod">
          <ac:chgData name="XuMingle" userId="6accb246-f179-42e5-8cc4-2c1a8de5b234" providerId="ADAL" clId="{6E9C5808-3681-4494-854D-B22971DD7A5E}" dt="2023-12-26T08:45:36.449" v="6892" actId="20577"/>
          <ac:spMkLst>
            <pc:docMk/>
            <pc:sldMk cId="361822558" sldId="419"/>
            <ac:spMk id="14" creationId="{D7B060A8-1D4F-06A5-070C-35EBCF703EA3}"/>
          </ac:spMkLst>
        </pc:spChg>
        <pc:spChg chg="mod">
          <ac:chgData name="XuMingle" userId="6accb246-f179-42e5-8cc4-2c1a8de5b234" providerId="ADAL" clId="{6E9C5808-3681-4494-854D-B22971DD7A5E}" dt="2023-12-26T08:45:44.547" v="6912" actId="20577"/>
          <ac:spMkLst>
            <pc:docMk/>
            <pc:sldMk cId="361822558" sldId="419"/>
            <ac:spMk id="15" creationId="{628CC58F-087A-C3FD-5632-DBB978E50292}"/>
          </ac:spMkLst>
        </pc:spChg>
        <pc:spChg chg="mod">
          <ac:chgData name="XuMingle" userId="6accb246-f179-42e5-8cc4-2c1a8de5b234" providerId="ADAL" clId="{6E9C5808-3681-4494-854D-B22971DD7A5E}" dt="2023-12-26T08:44:08.235" v="6751"/>
          <ac:spMkLst>
            <pc:docMk/>
            <pc:sldMk cId="361822558" sldId="419"/>
            <ac:spMk id="16" creationId="{C68B6106-ADFB-7ADF-448B-7A8BFFBF26F2}"/>
          </ac:spMkLst>
        </pc:spChg>
        <pc:spChg chg="add mod">
          <ac:chgData name="XuMingle" userId="6accb246-f179-42e5-8cc4-2c1a8de5b234" providerId="ADAL" clId="{6E9C5808-3681-4494-854D-B22971DD7A5E}" dt="2023-12-26T08:46:14.275" v="6919" actId="1076"/>
          <ac:spMkLst>
            <pc:docMk/>
            <pc:sldMk cId="361822558" sldId="419"/>
            <ac:spMk id="17" creationId="{9905D6CF-1A7B-71A2-B1FB-320D9D45592E}"/>
          </ac:spMkLst>
        </pc:spChg>
        <pc:spChg chg="add mod">
          <ac:chgData name="XuMingle" userId="6accb246-f179-42e5-8cc4-2c1a8de5b234" providerId="ADAL" clId="{6E9C5808-3681-4494-854D-B22971DD7A5E}" dt="2023-12-26T08:46:16.585" v="6920" actId="1076"/>
          <ac:spMkLst>
            <pc:docMk/>
            <pc:sldMk cId="361822558" sldId="419"/>
            <ac:spMk id="18" creationId="{5B3100CD-4D86-53CE-3F92-2071ACD07242}"/>
          </ac:spMkLst>
        </pc:spChg>
        <pc:spChg chg="add del mod">
          <ac:chgData name="XuMingle" userId="6accb246-f179-42e5-8cc4-2c1a8de5b234" providerId="ADAL" clId="{6E9C5808-3681-4494-854D-B22971DD7A5E}" dt="2023-12-26T08:48:52.733" v="6943"/>
          <ac:spMkLst>
            <pc:docMk/>
            <pc:sldMk cId="361822558" sldId="419"/>
            <ac:spMk id="19" creationId="{D77F43F3-D6F6-79EE-1206-9316F2FBCEB4}"/>
          </ac:spMkLst>
        </pc:spChg>
        <pc:grpChg chg="add mod">
          <ac:chgData name="XuMingle" userId="6accb246-f179-42e5-8cc4-2c1a8de5b234" providerId="ADAL" clId="{6E9C5808-3681-4494-854D-B22971DD7A5E}" dt="2023-12-26T08:46:06.461" v="6916" actId="1076"/>
          <ac:grpSpMkLst>
            <pc:docMk/>
            <pc:sldMk cId="361822558" sldId="419"/>
            <ac:grpSpMk id="12" creationId="{EAB68D08-2031-266B-10CA-E957BB54429A}"/>
          </ac:grpSpMkLst>
        </pc:grpChg>
        <pc:graphicFrameChg chg="add del mod">
          <ac:chgData name="XuMingle" userId="6accb246-f179-42e5-8cc4-2c1a8de5b234" providerId="ADAL" clId="{6E9C5808-3681-4494-854D-B22971DD7A5E}" dt="2023-12-26T08:44:03.228" v="6749" actId="478"/>
          <ac:graphicFrameMkLst>
            <pc:docMk/>
            <pc:sldMk cId="361822558" sldId="419"/>
            <ac:graphicFrameMk id="9" creationId="{804AC1EB-9928-9A92-6FFF-DDA89457D769}"/>
          </ac:graphicFrameMkLst>
        </pc:graphicFrameChg>
        <pc:graphicFrameChg chg="add mod">
          <ac:chgData name="XuMingle" userId="6accb246-f179-42e5-8cc4-2c1a8de5b234" providerId="ADAL" clId="{6E9C5808-3681-4494-854D-B22971DD7A5E}" dt="2023-12-26T08:46:04.736" v="6915" actId="1076"/>
          <ac:graphicFrameMkLst>
            <pc:docMk/>
            <pc:sldMk cId="361822558" sldId="419"/>
            <ac:graphicFrameMk id="11" creationId="{DC015817-A15D-9556-6DF3-87259FA5C09C}"/>
          </ac:graphicFrameMkLst>
        </pc:graphicFrameChg>
        <pc:picChg chg="add del mod">
          <ac:chgData name="XuMingle" userId="6accb246-f179-42e5-8cc4-2c1a8de5b234" providerId="ADAL" clId="{6E9C5808-3681-4494-854D-B22971DD7A5E}" dt="2023-12-26T08:44:07.553" v="6750" actId="1076"/>
          <ac:picMkLst>
            <pc:docMk/>
            <pc:sldMk cId="361822558" sldId="419"/>
            <ac:picMk id="6" creationId="{46089428-6893-5997-7701-54C6473DF5E3}"/>
          </ac:picMkLst>
        </pc:picChg>
        <pc:picChg chg="del">
          <ac:chgData name="XuMingle" userId="6accb246-f179-42e5-8cc4-2c1a8de5b234" providerId="ADAL" clId="{6E9C5808-3681-4494-854D-B22971DD7A5E}" dt="2023-12-26T08:29:13.240" v="6430" actId="478"/>
          <ac:picMkLst>
            <pc:docMk/>
            <pc:sldMk cId="361822558" sldId="419"/>
            <ac:picMk id="10" creationId="{A0D80DBC-F947-65BA-7029-0C3A0ED502C5}"/>
          </ac:picMkLst>
        </pc:picChg>
      </pc:sldChg>
      <pc:sldChg chg="addSp delSp modSp add mod">
        <pc:chgData name="XuMingle" userId="6accb246-f179-42e5-8cc4-2c1a8de5b234" providerId="ADAL" clId="{6E9C5808-3681-4494-854D-B22971DD7A5E}" dt="2023-12-26T08:54:02.480" v="7063" actId="207"/>
        <pc:sldMkLst>
          <pc:docMk/>
          <pc:sldMk cId="523624943" sldId="420"/>
        </pc:sldMkLst>
        <pc:spChg chg="add mod">
          <ac:chgData name="XuMingle" userId="6accb246-f179-42e5-8cc4-2c1a8de5b234" providerId="ADAL" clId="{6E9C5808-3681-4494-854D-B22971DD7A5E}" dt="2023-12-26T08:54:02.480" v="7063" actId="207"/>
          <ac:spMkLst>
            <pc:docMk/>
            <pc:sldMk cId="523624943" sldId="420"/>
            <ac:spMk id="2" creationId="{B8C56F39-CA80-B57C-E651-1C82908920C9}"/>
          </ac:spMkLst>
        </pc:spChg>
        <pc:spChg chg="mod">
          <ac:chgData name="XuMingle" userId="6accb246-f179-42e5-8cc4-2c1a8de5b234" providerId="ADAL" clId="{6E9C5808-3681-4494-854D-B22971DD7A5E}" dt="2023-12-26T08:51:26.416" v="6959" actId="20577"/>
          <ac:spMkLst>
            <pc:docMk/>
            <pc:sldMk cId="523624943" sldId="420"/>
            <ac:spMk id="5" creationId="{2FA3C11D-7209-F1AD-486C-FD7984B60118}"/>
          </ac:spMkLst>
        </pc:spChg>
        <pc:spChg chg="del">
          <ac:chgData name="XuMingle" userId="6accb246-f179-42e5-8cc4-2c1a8de5b234" providerId="ADAL" clId="{6E9C5808-3681-4494-854D-B22971DD7A5E}" dt="2023-12-26T08:49:44.853" v="6945" actId="478"/>
          <ac:spMkLst>
            <pc:docMk/>
            <pc:sldMk cId="523624943" sldId="420"/>
            <ac:spMk id="7" creationId="{CF47975A-3622-50B3-9B05-17757F70EB6F}"/>
          </ac:spMkLst>
        </pc:spChg>
        <pc:picChg chg="del">
          <ac:chgData name="XuMingle" userId="6accb246-f179-42e5-8cc4-2c1a8de5b234" providerId="ADAL" clId="{6E9C5808-3681-4494-854D-B22971DD7A5E}" dt="2023-12-26T08:49:43.644" v="6944" actId="478"/>
          <ac:picMkLst>
            <pc:docMk/>
            <pc:sldMk cId="523624943" sldId="420"/>
            <ac:picMk id="6" creationId="{46089428-6893-5997-7701-54C6473DF5E3}"/>
          </ac:picMkLst>
        </pc:picChg>
      </pc:sldChg>
      <pc:sldChg chg="new del">
        <pc:chgData name="XuMingle" userId="6accb246-f179-42e5-8cc4-2c1a8de5b234" providerId="ADAL" clId="{6E9C5808-3681-4494-854D-B22971DD7A5E}" dt="2023-12-26T08:57:58.142" v="7119" actId="47"/>
        <pc:sldMkLst>
          <pc:docMk/>
          <pc:sldMk cId="124786306" sldId="421"/>
        </pc:sldMkLst>
      </pc:sldChg>
      <pc:sldChg chg="modSp new mod ord">
        <pc:chgData name="XuMingle" userId="6accb246-f179-42e5-8cc4-2c1a8de5b234" providerId="ADAL" clId="{6E9C5808-3681-4494-854D-B22971DD7A5E}" dt="2023-12-28T06:35:44.985" v="10758" actId="113"/>
        <pc:sldMkLst>
          <pc:docMk/>
          <pc:sldMk cId="771997298" sldId="421"/>
        </pc:sldMkLst>
        <pc:spChg chg="mod">
          <ac:chgData name="XuMingle" userId="6accb246-f179-42e5-8cc4-2c1a8de5b234" providerId="ADAL" clId="{6E9C5808-3681-4494-854D-B22971DD7A5E}" dt="2023-12-28T06:35:44.985" v="10758" actId="113"/>
          <ac:spMkLst>
            <pc:docMk/>
            <pc:sldMk cId="771997298" sldId="421"/>
            <ac:spMk id="2" creationId="{F5A95B38-19C4-E012-F46F-113C0DA2A473}"/>
          </ac:spMkLst>
        </pc:spChg>
        <pc:spChg chg="mod">
          <ac:chgData name="XuMingle" userId="6accb246-f179-42e5-8cc4-2c1a8de5b234" providerId="ADAL" clId="{6E9C5808-3681-4494-854D-B22971DD7A5E}" dt="2023-12-26T08:58:09.439" v="7138" actId="20577"/>
          <ac:spMkLst>
            <pc:docMk/>
            <pc:sldMk cId="771997298" sldId="421"/>
            <ac:spMk id="4" creationId="{7E0CFB83-C90D-4452-9CB4-C2940778BF75}"/>
          </ac:spMkLst>
        </pc:spChg>
      </pc:sldChg>
      <pc:sldChg chg="addSp modSp new mod ord">
        <pc:chgData name="XuMingle" userId="6accb246-f179-42e5-8cc4-2c1a8de5b234" providerId="ADAL" clId="{6E9C5808-3681-4494-854D-B22971DD7A5E}" dt="2023-12-28T05:14:53.369" v="7946" actId="6549"/>
        <pc:sldMkLst>
          <pc:docMk/>
          <pc:sldMk cId="4225142957" sldId="422"/>
        </pc:sldMkLst>
        <pc:spChg chg="mod">
          <ac:chgData name="XuMingle" userId="6accb246-f179-42e5-8cc4-2c1a8de5b234" providerId="ADAL" clId="{6E9C5808-3681-4494-854D-B22971DD7A5E}" dt="2023-12-28T05:12:33.313" v="7941" actId="20577"/>
          <ac:spMkLst>
            <pc:docMk/>
            <pc:sldMk cId="4225142957" sldId="422"/>
            <ac:spMk id="2" creationId="{287B2A03-21D0-C261-B44C-6B25EA921621}"/>
          </ac:spMkLst>
        </pc:spChg>
        <pc:spChg chg="add mod">
          <ac:chgData name="XuMingle" userId="6accb246-f179-42e5-8cc4-2c1a8de5b234" providerId="ADAL" clId="{6E9C5808-3681-4494-854D-B22971DD7A5E}" dt="2023-12-28T05:14:53.369" v="7946" actId="6549"/>
          <ac:spMkLst>
            <pc:docMk/>
            <pc:sldMk cId="4225142957" sldId="422"/>
            <ac:spMk id="6" creationId="{5C012225-3AC1-57E8-8BFA-1BD093B0D1B6}"/>
          </ac:spMkLst>
        </pc:spChg>
        <pc:picChg chg="add mod">
          <ac:chgData name="XuMingle" userId="6accb246-f179-42e5-8cc4-2c1a8de5b234" providerId="ADAL" clId="{6E9C5808-3681-4494-854D-B22971DD7A5E}" dt="2023-12-28T05:12:23.710" v="7922" actId="1076"/>
          <ac:picMkLst>
            <pc:docMk/>
            <pc:sldMk cId="4225142957" sldId="422"/>
            <ac:picMk id="5" creationId="{02204A36-7EA1-4450-8FB9-EE2D21D75CFC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5:29:05.532" v="8509" actId="2711"/>
        <pc:sldMkLst>
          <pc:docMk/>
          <pc:sldMk cId="1647028079" sldId="423"/>
        </pc:sldMkLst>
        <pc:spChg chg="del">
          <ac:chgData name="XuMingle" userId="6accb246-f179-42e5-8cc4-2c1a8de5b234" providerId="ADAL" clId="{6E9C5808-3681-4494-854D-B22971DD7A5E}" dt="2023-12-28T05:24:19.134" v="8303" actId="478"/>
          <ac:spMkLst>
            <pc:docMk/>
            <pc:sldMk cId="1647028079" sldId="423"/>
            <ac:spMk id="2" creationId="{47B542AD-F79C-4396-78AE-7ADEB0850AF2}"/>
          </ac:spMkLst>
        </pc:spChg>
        <pc:spChg chg="mod">
          <ac:chgData name="XuMingle" userId="6accb246-f179-42e5-8cc4-2c1a8de5b234" providerId="ADAL" clId="{6E9C5808-3681-4494-854D-B22971DD7A5E}" dt="2023-12-28T05:26:41.849" v="8393" actId="21"/>
          <ac:spMkLst>
            <pc:docMk/>
            <pc:sldMk cId="1647028079" sldId="423"/>
            <ac:spMk id="4" creationId="{B629AAEF-73A4-0AFF-7FD2-483D80052AAA}"/>
          </ac:spMkLst>
        </pc:spChg>
        <pc:spChg chg="add mod">
          <ac:chgData name="XuMingle" userId="6accb246-f179-42e5-8cc4-2c1a8de5b234" providerId="ADAL" clId="{6E9C5808-3681-4494-854D-B22971DD7A5E}" dt="2023-12-28T05:27:59.375" v="8414" actId="12788"/>
          <ac:spMkLst>
            <pc:docMk/>
            <pc:sldMk cId="1647028079" sldId="423"/>
            <ac:spMk id="6" creationId="{9DB115DD-C3DE-84CD-9E0C-293DF8A187F0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7" creationId="{423475DA-20DB-1D65-B821-3EE10010F490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8" creationId="{2D8AA942-698F-6AC0-484B-2E397756E55A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9" creationId="{66CC0300-5F60-62DF-F24B-C7A37E006E9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0" creationId="{1C72DAB0-071B-C7AC-00C3-44D9B3DF0266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1" creationId="{FA988324-AC34-FFE4-1E79-A8898BAC6932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2" creationId="{8C648878-8B28-E2D8-7950-276F2829B534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1" creationId="{9E6C6F99-063A-8A00-103D-243D05D325BB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2" creationId="{CC94A1A1-F5A4-F132-349D-0F1B869C64DB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3" creationId="{964E9DD4-B4C2-9D74-32E7-07A79BD7DBF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28" creationId="{E520AE28-F6B6-26E9-672C-3B26CB24D69B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29" creationId="{B597D8E5-94EE-B580-C5A3-F9871F087A1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30" creationId="{B9E624ED-29A1-0B3C-0C67-1E46821FEC9B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31" creationId="{180B0A88-FB61-DB3F-4051-FF32112CF1B1}"/>
          </ac:spMkLst>
        </pc:spChg>
        <pc:spChg chg="add mod">
          <ac:chgData name="XuMingle" userId="6accb246-f179-42e5-8cc4-2c1a8de5b234" providerId="ADAL" clId="{6E9C5808-3681-4494-854D-B22971DD7A5E}" dt="2023-12-28T05:29:05.532" v="8509" actId="2711"/>
          <ac:spMkLst>
            <pc:docMk/>
            <pc:sldMk cId="1647028079" sldId="423"/>
            <ac:spMk id="32" creationId="{9DDE7348-C78D-55B2-1AF4-1C4C58FD36CD}"/>
          </ac:spMkLst>
        </pc:spChg>
        <pc:grpChg chg="add del mod">
          <ac:chgData name="XuMingle" userId="6accb246-f179-42e5-8cc4-2c1a8de5b234" providerId="ADAL" clId="{6E9C5808-3681-4494-854D-B22971DD7A5E}" dt="2023-12-28T05:27:37.755" v="8407"/>
          <ac:grpSpMkLst>
            <pc:docMk/>
            <pc:sldMk cId="1647028079" sldId="423"/>
            <ac:grpSpMk id="13" creationId="{1E79F224-9133-9687-9DCA-6B6204592DCD}"/>
          </ac:grpSpMkLst>
        </pc:grpChg>
        <pc:grpChg chg="add del mod">
          <ac:chgData name="XuMingle" userId="6accb246-f179-42e5-8cc4-2c1a8de5b234" providerId="ADAL" clId="{6E9C5808-3681-4494-854D-B22971DD7A5E}" dt="2023-12-28T05:27:37.755" v="8407"/>
          <ac:grpSpMkLst>
            <pc:docMk/>
            <pc:sldMk cId="1647028079" sldId="423"/>
            <ac:grpSpMk id="20" creationId="{CE4AE24F-8212-2098-262E-66DE15E2B97A}"/>
          </ac:grpSpMkLst>
        </pc:grpChg>
        <pc:picChg chg="add mod">
          <ac:chgData name="XuMingle" userId="6accb246-f179-42e5-8cc4-2c1a8de5b234" providerId="ADAL" clId="{6E9C5808-3681-4494-854D-B22971DD7A5E}" dt="2023-12-28T05:27:57.404" v="8413" actId="12788"/>
          <ac:picMkLst>
            <pc:docMk/>
            <pc:sldMk cId="1647028079" sldId="423"/>
            <ac:picMk id="5" creationId="{0ADE6BEB-7FBF-EF91-A5B0-51CAC2C0DEB6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4" creationId="{1AC003BD-4934-86AD-94A8-1AFF4D2ACC3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5" creationId="{BF05A4B9-7189-8EB6-B9F8-E6499B27483F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6" creationId="{902B991F-DD41-50B1-DC38-049EA676FABA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7" creationId="{12D9217C-3786-F128-8A93-EA81ED6EE60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8" creationId="{4A3EE1C5-F553-CF24-64F0-C859B3EAED54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9" creationId="{A0B739CC-3D15-1D1A-5706-238C646154D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4" creationId="{ACF97BAB-0E68-AAE6-4F3F-6070845CBCBB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5" creationId="{3AB20824-CAD9-107B-D604-DDEBFE9D4939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6" creationId="{3466B30B-2066-669B-02C4-8332A3018774}"/>
          </ac:picMkLst>
        </pc:picChg>
        <pc:picChg chg="add del mod">
          <ac:chgData name="XuMingle" userId="6accb246-f179-42e5-8cc4-2c1a8de5b234" providerId="ADAL" clId="{6E9C5808-3681-4494-854D-B22971DD7A5E}" dt="2023-12-28T05:27:37.755" v="8407"/>
          <ac:picMkLst>
            <pc:docMk/>
            <pc:sldMk cId="1647028079" sldId="423"/>
            <ac:picMk id="27" creationId="{D07CA3E6-322C-D6E6-A8D3-ECA8B084427F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20:50.720" v="10568"/>
        <pc:sldMkLst>
          <pc:docMk/>
          <pc:sldMk cId="3936961648" sldId="424"/>
        </pc:sldMkLst>
        <pc:spChg chg="del">
          <ac:chgData name="XuMingle" userId="6accb246-f179-42e5-8cc4-2c1a8de5b234" providerId="ADAL" clId="{6E9C5808-3681-4494-854D-B22971DD7A5E}" dt="2023-12-28T05:27:42.555" v="8409" actId="478"/>
          <ac:spMkLst>
            <pc:docMk/>
            <pc:sldMk cId="3936961648" sldId="424"/>
            <ac:spMk id="2" creationId="{51F110AE-C64B-5886-57A7-3D31D63FAE53}"/>
          </ac:spMkLst>
        </pc:spChg>
        <pc:spChg chg="mod">
          <ac:chgData name="XuMingle" userId="6accb246-f179-42e5-8cc4-2c1a8de5b234" providerId="ADAL" clId="{6E9C5808-3681-4494-854D-B22971DD7A5E}" dt="2023-12-28T05:27:50.208" v="8411"/>
          <ac:spMkLst>
            <pc:docMk/>
            <pc:sldMk cId="3936961648" sldId="424"/>
            <ac:spMk id="4" creationId="{B52AFB8F-B3C8-422F-5B3F-5A7F5496E2A3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5" creationId="{78269DA0-9673-BD85-0EDF-002CF4958E19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6" creationId="{B05C0B96-3047-6578-1B0B-7DFA903E3931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7" creationId="{B7CBA9BC-B988-E4FF-433E-D27E6DE25AD7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8" creationId="{55332B6A-CA4F-B581-9BB2-3A75FF5DF091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9" creationId="{9F7FF8CD-A2B3-5309-D46D-B5575BD48082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10" creationId="{DEDF65E8-ABA1-780C-37D4-A11A00ED66AE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19" creationId="{7AFC90C2-572D-29BC-EC36-12101BF52983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0" creationId="{58076620-A049-FE81-8A1E-FD7216CFB793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1" creationId="{1FF7C626-DBAD-17E1-6D48-11DC4142EE2E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6" creationId="{B215D631-F49A-9797-1E9A-4F6B43969768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7" creationId="{5792AEE9-4CD5-57E8-7D29-77B66316CD8E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8" creationId="{3FD1817E-7D21-F0EB-A1C8-C0C8F60C4AAF}"/>
          </ac:spMkLst>
        </pc:spChg>
        <pc:spChg chg="add mod">
          <ac:chgData name="XuMingle" userId="6accb246-f179-42e5-8cc4-2c1a8de5b234" providerId="ADAL" clId="{6E9C5808-3681-4494-854D-B22971DD7A5E}" dt="2023-12-28T05:27:43.420" v="8410"/>
          <ac:spMkLst>
            <pc:docMk/>
            <pc:sldMk cId="3936961648" sldId="424"/>
            <ac:spMk id="29" creationId="{7FDA1B13-C8BE-E525-DC5B-9E925ABC48F6}"/>
          </ac:spMkLst>
        </pc:spChg>
        <pc:spChg chg="add mod">
          <ac:chgData name="XuMingle" userId="6accb246-f179-42e5-8cc4-2c1a8de5b234" providerId="ADAL" clId="{6E9C5808-3681-4494-854D-B22971DD7A5E}" dt="2023-12-28T05:31:35.430" v="8572" actId="20577"/>
          <ac:spMkLst>
            <pc:docMk/>
            <pc:sldMk cId="3936961648" sldId="424"/>
            <ac:spMk id="30" creationId="{D82C328D-A7F9-F330-208F-B1AD513DB87E}"/>
          </ac:spMkLst>
        </pc:spChg>
        <pc:spChg chg="add mod">
          <ac:chgData name="XuMingle" userId="6accb246-f179-42e5-8cc4-2c1a8de5b234" providerId="ADAL" clId="{6E9C5808-3681-4494-854D-B22971DD7A5E}" dt="2023-12-28T05:41:06.382" v="8720" actId="1076"/>
          <ac:spMkLst>
            <pc:docMk/>
            <pc:sldMk cId="3936961648" sldId="424"/>
            <ac:spMk id="31" creationId="{C6465269-B8FC-A7E2-AD66-4FC92A529F76}"/>
          </ac:spMkLst>
        </pc:spChg>
        <pc:grpChg chg="add mod">
          <ac:chgData name="XuMingle" userId="6accb246-f179-42e5-8cc4-2c1a8de5b234" providerId="ADAL" clId="{6E9C5808-3681-4494-854D-B22971DD7A5E}" dt="2023-12-28T05:31:20.874" v="8566" actId="1076"/>
          <ac:grpSpMkLst>
            <pc:docMk/>
            <pc:sldMk cId="3936961648" sldId="424"/>
            <ac:grpSpMk id="11" creationId="{7138EDDC-3A4B-A4A2-C9C9-D8BB6EA7A27D}"/>
          </ac:grpSpMkLst>
        </pc:grpChg>
        <pc:grpChg chg="add mod">
          <ac:chgData name="XuMingle" userId="6accb246-f179-42e5-8cc4-2c1a8de5b234" providerId="ADAL" clId="{6E9C5808-3681-4494-854D-B22971DD7A5E}" dt="2023-12-28T05:31:20.874" v="8566" actId="1076"/>
          <ac:grpSpMkLst>
            <pc:docMk/>
            <pc:sldMk cId="3936961648" sldId="424"/>
            <ac:grpSpMk id="18" creationId="{0A1C94FB-B199-83BF-5780-9193A690B88A}"/>
          </ac:grpSpMkLst>
        </pc:grp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2" creationId="{85342A91-2D0F-A711-9EAD-ED16AA249AC2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3" creationId="{BFC0BABB-87A8-AC27-5EDE-D0BD18E84417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4" creationId="{B8D74E69-FB0A-F09A-6924-2D762E1A6933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5" creationId="{4A24493E-4AD3-18DE-E795-6358A1BBF536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6" creationId="{58863B55-3411-B95F-EDED-661D3AB591C5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7" creationId="{33654903-4C66-7CF6-3726-C2C83FA162F9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2" creationId="{1E861ABD-CB27-13ED-46F6-4C1CCB40B26B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3" creationId="{7ED334BA-0721-FA88-B0E6-E1F523626DB3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4" creationId="{1F92CDF5-D2BD-B03B-DB89-43B1C692DCE5}"/>
          </ac:picMkLst>
        </pc:picChg>
        <pc:picChg chg="add 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5" creationId="{A418C067-F5F0-C0A8-B282-4D3F2C3F6459}"/>
          </ac:picMkLst>
        </pc:picChg>
      </pc:sldChg>
      <pc:sldChg chg="addSp modSp new mod">
        <pc:chgData name="XuMingle" userId="6accb246-f179-42e5-8cc4-2c1a8de5b234" providerId="ADAL" clId="{6E9C5808-3681-4494-854D-B22971DD7A5E}" dt="2023-12-28T05:38:55.084" v="8716" actId="207"/>
        <pc:sldMkLst>
          <pc:docMk/>
          <pc:sldMk cId="87553853" sldId="425"/>
        </pc:sldMkLst>
        <pc:spChg chg="mod">
          <ac:chgData name="XuMingle" userId="6accb246-f179-42e5-8cc4-2c1a8de5b234" providerId="ADAL" clId="{6E9C5808-3681-4494-854D-B22971DD7A5E}" dt="2023-12-28T05:31:49.740" v="8574"/>
          <ac:spMkLst>
            <pc:docMk/>
            <pc:sldMk cId="87553853" sldId="425"/>
            <ac:spMk id="2" creationId="{751CC251-2B0D-1240-10CB-83909F1CFF00}"/>
          </ac:spMkLst>
        </pc:spChg>
        <pc:spChg chg="add mod">
          <ac:chgData name="XuMingle" userId="6accb246-f179-42e5-8cc4-2c1a8de5b234" providerId="ADAL" clId="{6E9C5808-3681-4494-854D-B22971DD7A5E}" dt="2023-12-28T05:38:55.084" v="8716" actId="207"/>
          <ac:spMkLst>
            <pc:docMk/>
            <pc:sldMk cId="87553853" sldId="425"/>
            <ac:spMk id="4" creationId="{80AA2174-E792-B33E-2315-D56640F8BB72}"/>
          </ac:spMkLst>
        </pc:spChg>
        <pc:spChg chg="add mod">
          <ac:chgData name="XuMingle" userId="6accb246-f179-42e5-8cc4-2c1a8de5b234" providerId="ADAL" clId="{6E9C5808-3681-4494-854D-B22971DD7A5E}" dt="2023-12-28T05:38:47.579" v="8715" actId="1076"/>
          <ac:spMkLst>
            <pc:docMk/>
            <pc:sldMk cId="87553853" sldId="425"/>
            <ac:spMk id="7" creationId="{48BBD265-3B61-584F-C4AB-F75EC1DB8F1D}"/>
          </ac:spMkLst>
        </pc:spChg>
        <pc:graphicFrameChg chg="add mod">
          <ac:chgData name="XuMingle" userId="6accb246-f179-42e5-8cc4-2c1a8de5b234" providerId="ADAL" clId="{6E9C5808-3681-4494-854D-B22971DD7A5E}" dt="2023-12-28T05:38:39.024" v="8713" actId="1076"/>
          <ac:graphicFrameMkLst>
            <pc:docMk/>
            <pc:sldMk cId="87553853" sldId="425"/>
            <ac:graphicFrameMk id="6" creationId="{116A1FB7-8BA2-61D2-9DB7-7B1B4D2FD49C}"/>
          </ac:graphicFrameMkLst>
        </pc:graphicFrameChg>
        <pc:picChg chg="add mod">
          <ac:chgData name="XuMingle" userId="6accb246-f179-42e5-8cc4-2c1a8de5b234" providerId="ADAL" clId="{6E9C5808-3681-4494-854D-B22971DD7A5E}" dt="2023-12-28T05:38:34.660" v="8710"/>
          <ac:picMkLst>
            <pc:docMk/>
            <pc:sldMk cId="87553853" sldId="425"/>
            <ac:picMk id="5" creationId="{F54D0A1F-4E89-F1DA-F10B-FC42B5346194}"/>
          </ac:picMkLst>
        </pc:picChg>
      </pc:sldChg>
      <pc:sldChg chg="addSp modSp new mod">
        <pc:chgData name="XuMingle" userId="6accb246-f179-42e5-8cc4-2c1a8de5b234" providerId="ADAL" clId="{6E9C5808-3681-4494-854D-B22971DD7A5E}" dt="2023-12-28T05:43:07.748" v="8783" actId="1076"/>
        <pc:sldMkLst>
          <pc:docMk/>
          <pc:sldMk cId="1006532640" sldId="426"/>
        </pc:sldMkLst>
        <pc:spChg chg="mod">
          <ac:chgData name="XuMingle" userId="6accb246-f179-42e5-8cc4-2c1a8de5b234" providerId="ADAL" clId="{6E9C5808-3681-4494-854D-B22971DD7A5E}" dt="2023-12-28T05:40:44.652" v="8718"/>
          <ac:spMkLst>
            <pc:docMk/>
            <pc:sldMk cId="1006532640" sldId="426"/>
            <ac:spMk id="2" creationId="{FA2BE5C5-7AA3-F2E9-BB07-C3ADE25FBEDE}"/>
          </ac:spMkLst>
        </pc:spChg>
        <pc:spChg chg="add mod">
          <ac:chgData name="XuMingle" userId="6accb246-f179-42e5-8cc4-2c1a8de5b234" providerId="ADAL" clId="{6E9C5808-3681-4494-854D-B22971DD7A5E}" dt="2023-12-28T05:41:47.439" v="8780" actId="20577"/>
          <ac:spMkLst>
            <pc:docMk/>
            <pc:sldMk cId="1006532640" sldId="426"/>
            <ac:spMk id="5" creationId="{06FC4034-179C-CAF9-B29C-84537C7D562A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9" creationId="{B6FEBCA4-84EF-65CC-5801-252F912388FB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2" creationId="{A87B71FC-55B3-FDD2-7ECF-03E207056D4F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7" creationId="{DE7A4F21-D4AE-7C40-D6A8-E01C91A1D0C7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8" creationId="{EA4C371A-5D99-EF78-86A7-F62EE47B9396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25" creationId="{AFE254A9-09B9-A8C9-9837-977A8252C5A2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26" creationId="{B67F351A-6647-5086-E8BC-920EF6A58B4D}"/>
          </ac:spMkLst>
        </pc:spChg>
        <pc:graphicFrameChg chg="add mod">
          <ac:chgData name="XuMingle" userId="6accb246-f179-42e5-8cc4-2c1a8de5b234" providerId="ADAL" clId="{6E9C5808-3681-4494-854D-B22971DD7A5E}" dt="2023-12-28T05:41:51.428" v="8781" actId="1076"/>
          <ac:graphicFrameMkLst>
            <pc:docMk/>
            <pc:sldMk cId="1006532640" sldId="426"/>
            <ac:graphicFrameMk id="4" creationId="{67E92EB0-C54D-8302-A679-62014618FDF8}"/>
          </ac:graphicFrameMkLst>
        </pc:graphicFrame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6" creationId="{12278303-0178-F259-220B-811393718C0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7" creationId="{AD52ED37-E912-0EAF-F50B-D22155EDCFFC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8" creationId="{CF901412-5FFC-8026-4FA6-3EC7D30BEC67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0" creationId="{C0E39F4E-F802-EC94-F6DB-125F890CBC5E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1" creationId="{25EB8568-6415-CD49-076D-E4EF1AD1491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3" creationId="{59A5EC5D-726E-92C4-16E9-63AFC35E5165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4" creationId="{C58A92A0-10CC-3D56-120E-241B8E7533B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5" creationId="{8A4C40BB-2F24-5F17-40B7-C8A3CC591DC4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6" creationId="{F54C0CE5-21D5-892B-7D17-3CBEF5840D0F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9" creationId="{88F24FF6-622E-1599-4758-C8CE6B585E9D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0" creationId="{8C2AAAF8-F3EE-ED30-66A8-BA58264A2079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1" creationId="{B209ECCB-C442-E98D-AB2E-B1B977766FE3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2" creationId="{DAC19157-91A9-B84D-1150-60DF386BAAC2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3" creationId="{47871351-5162-F843-C0FD-F5336918CEC0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4" creationId="{E413AB8F-EE9C-9B97-43D6-69B471340E64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7" creationId="{74E0931F-8A61-3EF3-45E7-0F027DA4AD41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8" creationId="{84E644BE-F80E-2145-6E46-54E54BF6C293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9" creationId="{C2964C2A-88CF-E704-DFC6-61B3C8164E43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5:53:58.344" v="9330" actId="465"/>
        <pc:sldMkLst>
          <pc:docMk/>
          <pc:sldMk cId="2331225924" sldId="427"/>
        </pc:sldMkLst>
        <pc:spChg chg="mod">
          <ac:chgData name="XuMingle" userId="6accb246-f179-42e5-8cc4-2c1a8de5b234" providerId="ADAL" clId="{6E9C5808-3681-4494-854D-B22971DD7A5E}" dt="2023-12-28T05:44:00.620" v="8805" actId="20577"/>
          <ac:spMkLst>
            <pc:docMk/>
            <pc:sldMk cId="2331225924" sldId="427"/>
            <ac:spMk id="2" creationId="{E5E338DB-8B84-9D66-5742-F5329CA14998}"/>
          </ac:spMkLst>
        </pc:spChg>
        <pc:spChg chg="add mod">
          <ac:chgData name="XuMingle" userId="6accb246-f179-42e5-8cc4-2c1a8de5b234" providerId="ADAL" clId="{6E9C5808-3681-4494-854D-B22971DD7A5E}" dt="2023-12-28T05:47:23.029" v="8878"/>
          <ac:spMkLst>
            <pc:docMk/>
            <pc:sldMk cId="2331225924" sldId="427"/>
            <ac:spMk id="4" creationId="{8C2E9381-8982-3131-F0C9-B2350EF26236}"/>
          </ac:spMkLst>
        </pc:spChg>
        <pc:spChg chg="add mod">
          <ac:chgData name="XuMingle" userId="6accb246-f179-42e5-8cc4-2c1a8de5b234" providerId="ADAL" clId="{6E9C5808-3681-4494-854D-B22971DD7A5E}" dt="2023-12-28T05:51:29.408" v="9204" actId="20577"/>
          <ac:spMkLst>
            <pc:docMk/>
            <pc:sldMk cId="2331225924" sldId="427"/>
            <ac:spMk id="5" creationId="{1B5586A3-23A7-4A15-4FA4-260B4FB1E00A}"/>
          </ac:spMkLst>
        </pc:spChg>
        <pc:spChg chg="add mod">
          <ac:chgData name="XuMingle" userId="6accb246-f179-42e5-8cc4-2c1a8de5b234" providerId="ADAL" clId="{6E9C5808-3681-4494-854D-B22971DD7A5E}" dt="2023-12-28T05:53:58.344" v="9330" actId="465"/>
          <ac:spMkLst>
            <pc:docMk/>
            <pc:sldMk cId="2331225924" sldId="427"/>
            <ac:spMk id="6" creationId="{E9ECA4D5-1C1C-FC9A-627B-6B4DD2D67182}"/>
          </ac:spMkLst>
        </pc:spChg>
        <pc:spChg chg="add mod">
          <ac:chgData name="XuMingle" userId="6accb246-f179-42e5-8cc4-2c1a8de5b234" providerId="ADAL" clId="{6E9C5808-3681-4494-854D-B22971DD7A5E}" dt="2023-12-28T05:53:25.287" v="9325" actId="1076"/>
          <ac:spMkLst>
            <pc:docMk/>
            <pc:sldMk cId="2331225924" sldId="427"/>
            <ac:spMk id="11" creationId="{A5A37B97-1E5E-6F34-E203-59E7C1ED013B}"/>
          </ac:spMkLst>
        </pc:spChg>
        <pc:spChg chg="add mod">
          <ac:chgData name="XuMingle" userId="6accb246-f179-42e5-8cc4-2c1a8de5b234" providerId="ADAL" clId="{6E9C5808-3681-4494-854D-B22971DD7A5E}" dt="2023-12-28T05:53:25.287" v="9325" actId="1076"/>
          <ac:spMkLst>
            <pc:docMk/>
            <pc:sldMk cId="2331225924" sldId="427"/>
            <ac:spMk id="12" creationId="{62048EE7-69F8-A787-7505-C386FABB73F7}"/>
          </ac:spMkLst>
        </pc:spChg>
        <pc:spChg chg="add mod">
          <ac:chgData name="XuMingle" userId="6accb246-f179-42e5-8cc4-2c1a8de5b234" providerId="ADAL" clId="{6E9C5808-3681-4494-854D-B22971DD7A5E}" dt="2023-12-28T05:53:44.573" v="9329" actId="207"/>
          <ac:spMkLst>
            <pc:docMk/>
            <pc:sldMk cId="2331225924" sldId="427"/>
            <ac:spMk id="13" creationId="{CA6CB9B7-5E43-9B20-9582-C0802629EC42}"/>
          </ac:spMkLst>
        </pc:spChg>
        <pc:graphicFrameChg chg="add del mod">
          <ac:chgData name="XuMingle" userId="6accb246-f179-42e5-8cc4-2c1a8de5b234" providerId="ADAL" clId="{6E9C5808-3681-4494-854D-B22971DD7A5E}" dt="2023-12-28T05:49:11.086" v="9090"/>
          <ac:graphicFrameMkLst>
            <pc:docMk/>
            <pc:sldMk cId="2331225924" sldId="427"/>
            <ac:graphicFrameMk id="7" creationId="{1AA3532B-D829-C86D-B15B-F339537A19C1}"/>
          </ac:graphicFrameMkLst>
        </pc:graphicFrameChg>
        <pc:graphicFrameChg chg="add del mod">
          <ac:chgData name="XuMingle" userId="6accb246-f179-42e5-8cc4-2c1a8de5b234" providerId="ADAL" clId="{6E9C5808-3681-4494-854D-B22971DD7A5E}" dt="2023-12-28T05:49:11.086" v="9090"/>
          <ac:graphicFrameMkLst>
            <pc:docMk/>
            <pc:sldMk cId="2331225924" sldId="427"/>
            <ac:graphicFrameMk id="8" creationId="{A09DE539-A6BB-340C-420B-EC05A8450EEF}"/>
          </ac:graphicFrameMkLst>
        </pc:graphicFrameChg>
        <pc:picChg chg="add mod">
          <ac:chgData name="XuMingle" userId="6accb246-f179-42e5-8cc4-2c1a8de5b234" providerId="ADAL" clId="{6E9C5808-3681-4494-854D-B22971DD7A5E}" dt="2023-12-28T05:53:25.287" v="9325" actId="1076"/>
          <ac:picMkLst>
            <pc:docMk/>
            <pc:sldMk cId="2331225924" sldId="427"/>
            <ac:picMk id="9" creationId="{5B01E07D-AA88-3831-CB94-824DC72FCA0D}"/>
          </ac:picMkLst>
        </pc:picChg>
        <pc:picChg chg="add mod">
          <ac:chgData name="XuMingle" userId="6accb246-f179-42e5-8cc4-2c1a8de5b234" providerId="ADAL" clId="{6E9C5808-3681-4494-854D-B22971DD7A5E}" dt="2023-12-28T05:53:25.287" v="9325" actId="1076"/>
          <ac:picMkLst>
            <pc:docMk/>
            <pc:sldMk cId="2331225924" sldId="427"/>
            <ac:picMk id="10" creationId="{79883E36-C36C-606F-4251-34D651DD29DF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05:55.265" v="9950"/>
        <pc:sldMkLst>
          <pc:docMk/>
          <pc:sldMk cId="3576014205" sldId="428"/>
        </pc:sldMkLst>
        <pc:spChg chg="mod">
          <ac:chgData name="XuMingle" userId="6accb246-f179-42e5-8cc4-2c1a8de5b234" providerId="ADAL" clId="{6E9C5808-3681-4494-854D-B22971DD7A5E}" dt="2023-12-28T05:44:21.484" v="8849" actId="20577"/>
          <ac:spMkLst>
            <pc:docMk/>
            <pc:sldMk cId="3576014205" sldId="428"/>
            <ac:spMk id="2" creationId="{CF4C4EAB-703D-4815-532D-EFB503286725}"/>
          </ac:spMkLst>
        </pc:spChg>
        <pc:spChg chg="add mod">
          <ac:chgData name="XuMingle" userId="6accb246-f179-42e5-8cc4-2c1a8de5b234" providerId="ADAL" clId="{6E9C5808-3681-4494-854D-B22971DD7A5E}" dt="2023-12-28T05:58:00.714" v="9666" actId="20577"/>
          <ac:spMkLst>
            <pc:docMk/>
            <pc:sldMk cId="3576014205" sldId="428"/>
            <ac:spMk id="4" creationId="{EEA3B4C3-0895-0CA8-AE66-D79263036965}"/>
          </ac:spMkLst>
        </pc:spChg>
        <pc:spChg chg="add mod">
          <ac:chgData name="XuMingle" userId="6accb246-f179-42e5-8cc4-2c1a8de5b234" providerId="ADAL" clId="{6E9C5808-3681-4494-854D-B22971DD7A5E}" dt="2023-12-28T05:55:31.967" v="9456" actId="20577"/>
          <ac:spMkLst>
            <pc:docMk/>
            <pc:sldMk cId="3576014205" sldId="428"/>
            <ac:spMk id="5" creationId="{3E150E24-CD9F-65F3-21BE-7F6D7BCE0FB2}"/>
          </ac:spMkLst>
        </pc:spChg>
        <pc:spChg chg="add mod">
          <ac:chgData name="XuMingle" userId="6accb246-f179-42e5-8cc4-2c1a8de5b234" providerId="ADAL" clId="{6E9C5808-3681-4494-854D-B22971DD7A5E}" dt="2023-12-28T05:56:56.562" v="9643" actId="465"/>
          <ac:spMkLst>
            <pc:docMk/>
            <pc:sldMk cId="3576014205" sldId="428"/>
            <ac:spMk id="6" creationId="{8BEC1105-55D1-F58E-EC38-662790893324}"/>
          </ac:spMkLst>
        </pc:spChg>
        <pc:spChg chg="add mod">
          <ac:chgData name="XuMingle" userId="6accb246-f179-42e5-8cc4-2c1a8de5b234" providerId="ADAL" clId="{6E9C5808-3681-4494-854D-B22971DD7A5E}" dt="2023-12-28T05:56:52.462" v="9642" actId="207"/>
          <ac:spMkLst>
            <pc:docMk/>
            <pc:sldMk cId="3576014205" sldId="428"/>
            <ac:spMk id="7" creationId="{AA444B04-DBC8-4327-6E55-9A0F717EA9B8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9" creationId="{DFCE362C-AF4B-8699-7539-302E59E0667A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10" creationId="{F584B06B-3934-292D-424E-0701F123697A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11" creationId="{B35550B0-94E6-3FF9-F565-61FB370471C4}"/>
          </ac:spMkLst>
        </pc:spChg>
        <pc:spChg chg="add mod">
          <ac:chgData name="XuMingle" userId="6accb246-f179-42e5-8cc4-2c1a8de5b234" providerId="ADAL" clId="{6E9C5808-3681-4494-854D-B22971DD7A5E}" dt="2023-12-28T05:58:07.573" v="9668" actId="1076"/>
          <ac:spMkLst>
            <pc:docMk/>
            <pc:sldMk cId="3576014205" sldId="428"/>
            <ac:spMk id="12" creationId="{B21150C3-5890-A2BF-357F-2786CABCA29B}"/>
          </ac:spMkLst>
        </pc:spChg>
        <pc:spChg chg="add mod">
          <ac:chgData name="XuMingle" userId="6accb246-f179-42e5-8cc4-2c1a8de5b234" providerId="ADAL" clId="{6E9C5808-3681-4494-854D-B22971DD7A5E}" dt="2023-12-28T05:58:55.111" v="9768" actId="2711"/>
          <ac:spMkLst>
            <pc:docMk/>
            <pc:sldMk cId="3576014205" sldId="428"/>
            <ac:spMk id="13" creationId="{F91DD367-2B19-9D22-8FA5-E87F9B09DFDE}"/>
          </ac:spMkLst>
        </pc:spChg>
        <pc:picChg chg="add mod">
          <ac:chgData name="XuMingle" userId="6accb246-f179-42e5-8cc4-2c1a8de5b234" providerId="ADAL" clId="{6E9C5808-3681-4494-854D-B22971DD7A5E}" dt="2023-12-28T05:58:04.536" v="9667" actId="1076"/>
          <ac:picMkLst>
            <pc:docMk/>
            <pc:sldMk cId="3576014205" sldId="428"/>
            <ac:picMk id="8" creationId="{0F5A7C31-D195-005D-C972-6214CD40A8DC}"/>
          </ac:picMkLst>
        </pc:picChg>
      </pc:sldChg>
      <pc:sldChg chg="addSp delSp modSp new mod delAnim modAnim">
        <pc:chgData name="XuMingle" userId="6accb246-f179-42e5-8cc4-2c1a8de5b234" providerId="ADAL" clId="{6E9C5808-3681-4494-854D-B22971DD7A5E}" dt="2023-12-28T06:06:13.001" v="9951"/>
        <pc:sldMkLst>
          <pc:docMk/>
          <pc:sldMk cId="1189511402" sldId="429"/>
        </pc:sldMkLst>
        <pc:spChg chg="mod">
          <ac:chgData name="XuMingle" userId="6accb246-f179-42e5-8cc4-2c1a8de5b234" providerId="ADAL" clId="{6E9C5808-3681-4494-854D-B22971DD7A5E}" dt="2023-12-28T06:03:36.234" v="9867" actId="20577"/>
          <ac:spMkLst>
            <pc:docMk/>
            <pc:sldMk cId="1189511402" sldId="429"/>
            <ac:spMk id="2" creationId="{AA30DE38-41A9-A1E7-8AD5-7522DCC2DDC3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6" creationId="{EB66980E-DD94-8F12-3AB9-25E0446D4110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7" creationId="{6F3D3D29-C6B2-1FBA-8924-E52ABE7C304F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8" creationId="{6B2625C1-3450-44B6-5D86-6456586AFC79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9" creationId="{F8D5726F-BC79-2280-64FB-25ED5D21B3FB}"/>
          </ac:spMkLst>
        </pc:spChg>
        <pc:spChg chg="add mod">
          <ac:chgData name="XuMingle" userId="6accb246-f179-42e5-8cc4-2c1a8de5b234" providerId="ADAL" clId="{6E9C5808-3681-4494-854D-B22971DD7A5E}" dt="2023-12-28T06:03:47.661" v="9883" actId="20577"/>
          <ac:spMkLst>
            <pc:docMk/>
            <pc:sldMk cId="1189511402" sldId="429"/>
            <ac:spMk id="10" creationId="{B2EC7DC8-02D9-9604-09EA-006FF2BF5208}"/>
          </ac:spMkLst>
        </pc:spChg>
        <pc:spChg chg="add mod">
          <ac:chgData name="XuMingle" userId="6accb246-f179-42e5-8cc4-2c1a8de5b234" providerId="ADAL" clId="{6E9C5808-3681-4494-854D-B22971DD7A5E}" dt="2023-12-28T06:04:10.313" v="9944" actId="207"/>
          <ac:spMkLst>
            <pc:docMk/>
            <pc:sldMk cId="1189511402" sldId="429"/>
            <ac:spMk id="11" creationId="{B514F94E-7B8A-E933-710E-0F5F1EDD8CC7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2" creationId="{E381DEB0-4A35-D0F0-A203-27743B635DFC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3" creationId="{E4425737-03B5-1457-EE25-FFC026F8C9F0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4" creationId="{9CE4EC23-A233-003A-B710-AC2F575B9787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5" creationId="{DF746346-9C05-8659-B1C6-194357DB8899}"/>
          </ac:spMkLst>
        </pc:spChg>
        <pc:picChg chg="add mod">
          <ac:chgData name="XuMingle" userId="6accb246-f179-42e5-8cc4-2c1a8de5b234" providerId="ADAL" clId="{6E9C5808-3681-4494-854D-B22971DD7A5E}" dt="2023-12-28T05:59:31.226" v="9792"/>
          <ac:picMkLst>
            <pc:docMk/>
            <pc:sldMk cId="1189511402" sldId="429"/>
            <ac:picMk id="4" creationId="{DCCBC66D-D682-E35B-0113-AB08F3F7DAF7}"/>
          </ac:picMkLst>
        </pc:picChg>
        <pc:picChg chg="add mod">
          <ac:chgData name="XuMingle" userId="6accb246-f179-42e5-8cc4-2c1a8de5b234" providerId="ADAL" clId="{6E9C5808-3681-4494-854D-B22971DD7A5E}" dt="2023-12-28T05:59:31.226" v="9792"/>
          <ac:picMkLst>
            <pc:docMk/>
            <pc:sldMk cId="1189511402" sldId="429"/>
            <ac:picMk id="5" creationId="{CFDCC322-2690-F224-C11B-99F457C9E506}"/>
          </ac:picMkLst>
        </pc:picChg>
      </pc:sldChg>
      <pc:sldChg chg="addSp modSp new del mod">
        <pc:chgData name="XuMingle" userId="6accb246-f179-42e5-8cc4-2c1a8de5b234" providerId="ADAL" clId="{6E9C5808-3681-4494-854D-B22971DD7A5E}" dt="2023-12-28T05:45:41.406" v="8857" actId="47"/>
        <pc:sldMkLst>
          <pc:docMk/>
          <pc:sldMk cId="1570439292" sldId="429"/>
        </pc:sldMkLst>
        <pc:graphicFrameChg chg="add modGraphic">
          <ac:chgData name="XuMingle" userId="6accb246-f179-42e5-8cc4-2c1a8de5b234" providerId="ADAL" clId="{6E9C5808-3681-4494-854D-B22971DD7A5E}" dt="2023-12-28T05:45:17.411" v="8856" actId="27022"/>
          <ac:graphicFrameMkLst>
            <pc:docMk/>
            <pc:sldMk cId="1570439292" sldId="429"/>
            <ac:graphicFrameMk id="6" creationId="{3FDD6B73-28C0-5FE1-5358-3132D19BF042}"/>
          </ac:graphicFrameMkLst>
        </pc:graphicFrameChg>
      </pc:sldChg>
      <pc:sldChg chg="addSp delSp modSp new del mod">
        <pc:chgData name="XuMingle" userId="6accb246-f179-42e5-8cc4-2c1a8de5b234" providerId="ADAL" clId="{6E9C5808-3681-4494-854D-B22971DD7A5E}" dt="2023-12-28T05:54:03.146" v="9331" actId="47"/>
        <pc:sldMkLst>
          <pc:docMk/>
          <pc:sldMk cId="4121826524" sldId="429"/>
        </pc:sldMkLst>
        <pc:spChg chg="add del mod">
          <ac:chgData name="XuMingle" userId="6accb246-f179-42e5-8cc4-2c1a8de5b234" providerId="ADAL" clId="{6E9C5808-3681-4494-854D-B22971DD7A5E}" dt="2023-12-28T05:53:30.347" v="9326" actId="21"/>
          <ac:spMkLst>
            <pc:docMk/>
            <pc:sldMk cId="4121826524" sldId="429"/>
            <ac:spMk id="4" creationId="{7D74F1F1-C1E9-49C3-9F29-38C8E11EB002}"/>
          </ac:spMkLst>
        </pc:spChg>
      </pc:sldChg>
      <pc:sldChg chg="addSp delSp modSp new mod">
        <pc:chgData name="XuMingle" userId="6accb246-f179-42e5-8cc4-2c1a8de5b234" providerId="ADAL" clId="{6E9C5808-3681-4494-854D-B22971DD7A5E}" dt="2023-12-28T06:07:24.676" v="10011" actId="207"/>
        <pc:sldMkLst>
          <pc:docMk/>
          <pc:sldMk cId="4162905411" sldId="430"/>
        </pc:sldMkLst>
        <pc:spChg chg="mod">
          <ac:chgData name="XuMingle" userId="6accb246-f179-42e5-8cc4-2c1a8de5b234" providerId="ADAL" clId="{6E9C5808-3681-4494-854D-B22971DD7A5E}" dt="2023-12-28T06:06:48.031" v="9968" actId="20577"/>
          <ac:spMkLst>
            <pc:docMk/>
            <pc:sldMk cId="4162905411" sldId="430"/>
            <ac:spMk id="2" creationId="{4D692D40-5A43-0946-1FA0-AE5308AF5CFE}"/>
          </ac:spMkLst>
        </pc:spChg>
        <pc:spChg chg="add del mod">
          <ac:chgData name="XuMingle" userId="6accb246-f179-42e5-8cc4-2c1a8de5b234" providerId="ADAL" clId="{6E9C5808-3681-4494-854D-B22971DD7A5E}" dt="2023-12-28T06:07:02.195" v="9971"/>
          <ac:spMkLst>
            <pc:docMk/>
            <pc:sldMk cId="4162905411" sldId="430"/>
            <ac:spMk id="6" creationId="{519C8637-A9C9-0022-D78A-D93BBF008E07}"/>
          </ac:spMkLst>
        </pc:spChg>
        <pc:spChg chg="add mod">
          <ac:chgData name="XuMingle" userId="6accb246-f179-42e5-8cc4-2c1a8de5b234" providerId="ADAL" clId="{6E9C5808-3681-4494-854D-B22971DD7A5E}" dt="2023-12-28T06:07:24.676" v="10011" actId="207"/>
          <ac:spMkLst>
            <pc:docMk/>
            <pc:sldMk cId="4162905411" sldId="430"/>
            <ac:spMk id="7" creationId="{3E50AB01-29E4-3E99-02EB-C137A98A71E4}"/>
          </ac:spMkLst>
        </pc:spChg>
        <pc:picChg chg="add mod">
          <ac:chgData name="XuMingle" userId="6accb246-f179-42e5-8cc4-2c1a8de5b234" providerId="ADAL" clId="{6E9C5808-3681-4494-854D-B22971DD7A5E}" dt="2023-12-28T06:07:21.991" v="10009" actId="1076"/>
          <ac:picMkLst>
            <pc:docMk/>
            <pc:sldMk cId="4162905411" sldId="430"/>
            <ac:picMk id="4" creationId="{D5B88E78-76C7-1A23-3B80-413C72ABF8C4}"/>
          </ac:picMkLst>
        </pc:picChg>
        <pc:picChg chg="add mod">
          <ac:chgData name="XuMingle" userId="6accb246-f179-42e5-8cc4-2c1a8de5b234" providerId="ADAL" clId="{6E9C5808-3681-4494-854D-B22971DD7A5E}" dt="2023-12-28T06:07:21.991" v="10009" actId="1076"/>
          <ac:picMkLst>
            <pc:docMk/>
            <pc:sldMk cId="4162905411" sldId="430"/>
            <ac:picMk id="5" creationId="{D757841F-2142-1E42-BF9F-0165FE9FA218}"/>
          </ac:picMkLst>
        </pc:picChg>
      </pc:sldChg>
      <pc:sldChg chg="addSp modSp new mod">
        <pc:chgData name="XuMingle" userId="6accb246-f179-42e5-8cc4-2c1a8de5b234" providerId="ADAL" clId="{6E9C5808-3681-4494-854D-B22971DD7A5E}" dt="2023-12-28T06:08:27.343" v="10066" actId="1076"/>
        <pc:sldMkLst>
          <pc:docMk/>
          <pc:sldMk cId="2635453371" sldId="431"/>
        </pc:sldMkLst>
        <pc:spChg chg="mod">
          <ac:chgData name="XuMingle" userId="6accb246-f179-42e5-8cc4-2c1a8de5b234" providerId="ADAL" clId="{6E9C5808-3681-4494-854D-B22971DD7A5E}" dt="2023-12-28T06:07:41.200" v="10029" actId="20577"/>
          <ac:spMkLst>
            <pc:docMk/>
            <pc:sldMk cId="2635453371" sldId="431"/>
            <ac:spMk id="2" creationId="{DE0BB2E3-183F-C640-4029-34DB9928B64A}"/>
          </ac:spMkLst>
        </pc:spChg>
        <pc:spChg chg="add mod">
          <ac:chgData name="XuMingle" userId="6accb246-f179-42e5-8cc4-2c1a8de5b234" providerId="ADAL" clId="{6E9C5808-3681-4494-854D-B22971DD7A5E}" dt="2023-12-28T06:08:03.587" v="10064" actId="20577"/>
          <ac:spMkLst>
            <pc:docMk/>
            <pc:sldMk cId="2635453371" sldId="431"/>
            <ac:spMk id="4" creationId="{7C5EF464-4B1A-A447-F417-280F4DBF2C63}"/>
          </ac:spMkLst>
        </pc:spChg>
        <pc:spChg chg="add mod">
          <ac:chgData name="XuMingle" userId="6accb246-f179-42e5-8cc4-2c1a8de5b234" providerId="ADAL" clId="{6E9C5808-3681-4494-854D-B22971DD7A5E}" dt="2023-12-28T06:08:27.343" v="10066" actId="1076"/>
          <ac:spMkLst>
            <pc:docMk/>
            <pc:sldMk cId="2635453371" sldId="431"/>
            <ac:spMk id="6" creationId="{A0C9DD1E-0991-73C1-D14E-4B9D00ABB2D5}"/>
          </ac:spMkLst>
        </pc:spChg>
        <pc:picChg chg="add mod">
          <ac:chgData name="XuMingle" userId="6accb246-f179-42e5-8cc4-2c1a8de5b234" providerId="ADAL" clId="{6E9C5808-3681-4494-854D-B22971DD7A5E}" dt="2023-12-28T06:08:27.343" v="10066" actId="1076"/>
          <ac:picMkLst>
            <pc:docMk/>
            <pc:sldMk cId="2635453371" sldId="431"/>
            <ac:picMk id="5" creationId="{3329E833-16EA-8647-DCE6-595117678C3E}"/>
          </ac:picMkLst>
        </pc:picChg>
      </pc:sldChg>
      <pc:sldChg chg="addSp modSp new mod modAnim">
        <pc:chgData name="XuMingle" userId="6accb246-f179-42e5-8cc4-2c1a8de5b234" providerId="ADAL" clId="{6E9C5808-3681-4494-854D-B22971DD7A5E}" dt="2023-12-28T06:09:32.744" v="10101" actId="1076"/>
        <pc:sldMkLst>
          <pc:docMk/>
          <pc:sldMk cId="4086184457" sldId="432"/>
        </pc:sldMkLst>
        <pc:spChg chg="mod">
          <ac:chgData name="XuMingle" userId="6accb246-f179-42e5-8cc4-2c1a8de5b234" providerId="ADAL" clId="{6E9C5808-3681-4494-854D-B22971DD7A5E}" dt="2023-12-28T06:08:43.882" v="10088" actId="20577"/>
          <ac:spMkLst>
            <pc:docMk/>
            <pc:sldMk cId="4086184457" sldId="432"/>
            <ac:spMk id="2" creationId="{F916F57A-B1CC-5501-D226-FCA4A3FE87E1}"/>
          </ac:spMkLst>
        </pc:spChg>
        <pc:spChg chg="add mod">
          <ac:chgData name="XuMingle" userId="6accb246-f179-42e5-8cc4-2c1a8de5b234" providerId="ADAL" clId="{6E9C5808-3681-4494-854D-B22971DD7A5E}" dt="2023-12-28T06:08:59" v="10090" actId="1076"/>
          <ac:spMkLst>
            <pc:docMk/>
            <pc:sldMk cId="4086184457" sldId="432"/>
            <ac:spMk id="5" creationId="{43FCCCA5-5224-63B0-A771-7B223048ED5D}"/>
          </ac:spMkLst>
        </pc:spChg>
        <pc:spChg chg="add mod">
          <ac:chgData name="XuMingle" userId="6accb246-f179-42e5-8cc4-2c1a8de5b234" providerId="ADAL" clId="{6E9C5808-3681-4494-854D-B22971DD7A5E}" dt="2023-12-28T06:08:59" v="10090" actId="1076"/>
          <ac:spMkLst>
            <pc:docMk/>
            <pc:sldMk cId="4086184457" sldId="432"/>
            <ac:spMk id="6" creationId="{9F2695AB-9B25-932C-4C9D-D117EC007896}"/>
          </ac:spMkLst>
        </pc:spChg>
        <pc:picChg chg="add mod">
          <ac:chgData name="XuMingle" userId="6accb246-f179-42e5-8cc4-2c1a8de5b234" providerId="ADAL" clId="{6E9C5808-3681-4494-854D-B22971DD7A5E}" dt="2023-12-28T06:08:59" v="10090" actId="1076"/>
          <ac:picMkLst>
            <pc:docMk/>
            <pc:sldMk cId="4086184457" sldId="432"/>
            <ac:picMk id="4" creationId="{2524A6AC-C9F7-958F-4B3B-DE3465E9975B}"/>
          </ac:picMkLst>
        </pc:picChg>
        <pc:picChg chg="add mod">
          <ac:chgData name="XuMingle" userId="6accb246-f179-42e5-8cc4-2c1a8de5b234" providerId="ADAL" clId="{6E9C5808-3681-4494-854D-B22971DD7A5E}" dt="2023-12-28T06:09:21.294" v="10097" actId="1076"/>
          <ac:picMkLst>
            <pc:docMk/>
            <pc:sldMk cId="4086184457" sldId="432"/>
            <ac:picMk id="7" creationId="{CBE38E07-8EBC-BC75-361F-31DE0FF6722C}"/>
          </ac:picMkLst>
        </pc:picChg>
        <pc:picChg chg="add mod">
          <ac:chgData name="XuMingle" userId="6accb246-f179-42e5-8cc4-2c1a8de5b234" providerId="ADAL" clId="{6E9C5808-3681-4494-854D-B22971DD7A5E}" dt="2023-12-28T06:09:32.744" v="10101" actId="1076"/>
          <ac:picMkLst>
            <pc:docMk/>
            <pc:sldMk cId="4086184457" sldId="432"/>
            <ac:picMk id="8" creationId="{BD286393-8CAD-6CBB-5336-621F000ECF9C}"/>
          </ac:picMkLst>
        </pc:picChg>
      </pc:sldChg>
      <pc:sldChg chg="addSp modSp new mod">
        <pc:chgData name="XuMingle" userId="6accb246-f179-42e5-8cc4-2c1a8de5b234" providerId="ADAL" clId="{6E9C5808-3681-4494-854D-B22971DD7A5E}" dt="2023-12-28T06:12:02.017" v="10189"/>
        <pc:sldMkLst>
          <pc:docMk/>
          <pc:sldMk cId="3854222101" sldId="433"/>
        </pc:sldMkLst>
        <pc:spChg chg="mod">
          <ac:chgData name="XuMingle" userId="6accb246-f179-42e5-8cc4-2c1a8de5b234" providerId="ADAL" clId="{6E9C5808-3681-4494-854D-B22971DD7A5E}" dt="2023-12-28T06:12:02.017" v="10189"/>
          <ac:spMkLst>
            <pc:docMk/>
            <pc:sldMk cId="3854222101" sldId="433"/>
            <ac:spMk id="2" creationId="{84BF94A3-94F9-4356-A68A-E2E0BCA490E2}"/>
          </ac:spMkLst>
        </pc:spChg>
        <pc:spChg chg="add mod">
          <ac:chgData name="XuMingle" userId="6accb246-f179-42e5-8cc4-2c1a8de5b234" providerId="ADAL" clId="{6E9C5808-3681-4494-854D-B22971DD7A5E}" dt="2023-12-28T06:10:34.721" v="10162" actId="207"/>
          <ac:spMkLst>
            <pc:docMk/>
            <pc:sldMk cId="3854222101" sldId="433"/>
            <ac:spMk id="4" creationId="{B96306F4-A01E-2800-2AA6-59F5BB44AFCF}"/>
          </ac:spMkLst>
        </pc:spChg>
        <pc:spChg chg="add mod">
          <ac:chgData name="XuMingle" userId="6accb246-f179-42e5-8cc4-2c1a8de5b234" providerId="ADAL" clId="{6E9C5808-3681-4494-854D-B22971DD7A5E}" dt="2023-12-28T06:11:13.554" v="10181" actId="1076"/>
          <ac:spMkLst>
            <pc:docMk/>
            <pc:sldMk cId="3854222101" sldId="433"/>
            <ac:spMk id="7" creationId="{BC6B3D65-45FA-348C-38F9-F1B10B85C43C}"/>
          </ac:spMkLst>
        </pc:spChg>
        <pc:picChg chg="add mod">
          <ac:chgData name="XuMingle" userId="6accb246-f179-42e5-8cc4-2c1a8de5b234" providerId="ADAL" clId="{6E9C5808-3681-4494-854D-B22971DD7A5E}" dt="2023-12-28T06:10:51.687" v="10167" actId="1076"/>
          <ac:picMkLst>
            <pc:docMk/>
            <pc:sldMk cId="3854222101" sldId="433"/>
            <ac:picMk id="5" creationId="{58EB61B8-EDB9-BE3F-ED44-0C4CFF315B84}"/>
          </ac:picMkLst>
        </pc:picChg>
      </pc:sldChg>
      <pc:sldChg chg="addSp modSp new mod">
        <pc:chgData name="XuMingle" userId="6accb246-f179-42e5-8cc4-2c1a8de5b234" providerId="ADAL" clId="{6E9C5808-3681-4494-854D-B22971DD7A5E}" dt="2023-12-28T06:12:03.613" v="10190"/>
        <pc:sldMkLst>
          <pc:docMk/>
          <pc:sldMk cId="4245875121" sldId="434"/>
        </pc:sldMkLst>
        <pc:spChg chg="mod">
          <ac:chgData name="XuMingle" userId="6accb246-f179-42e5-8cc4-2c1a8de5b234" providerId="ADAL" clId="{6E9C5808-3681-4494-854D-B22971DD7A5E}" dt="2023-12-28T06:12:03.613" v="10190"/>
          <ac:spMkLst>
            <pc:docMk/>
            <pc:sldMk cId="4245875121" sldId="434"/>
            <ac:spMk id="2" creationId="{6E077114-6721-89BD-5FB2-9EB701A6869F}"/>
          </ac:spMkLst>
        </pc:spChg>
        <pc:spChg chg="add mod">
          <ac:chgData name="XuMingle" userId="6accb246-f179-42e5-8cc4-2c1a8de5b234" providerId="ADAL" clId="{6E9C5808-3681-4494-854D-B22971DD7A5E}" dt="2023-12-28T06:11:51.009" v="10188" actId="1076"/>
          <ac:spMkLst>
            <pc:docMk/>
            <pc:sldMk cId="4245875121" sldId="434"/>
            <ac:spMk id="5" creationId="{FB0711A5-7887-1100-894F-4CFBC134481E}"/>
          </ac:spMkLst>
        </pc:spChg>
        <pc:picChg chg="add mod">
          <ac:chgData name="XuMingle" userId="6accb246-f179-42e5-8cc4-2c1a8de5b234" providerId="ADAL" clId="{6E9C5808-3681-4494-854D-B22971DD7A5E}" dt="2023-12-28T06:11:35.667" v="10185" actId="12788"/>
          <ac:picMkLst>
            <pc:docMk/>
            <pc:sldMk cId="4245875121" sldId="434"/>
            <ac:picMk id="4" creationId="{2C882995-46F5-1954-2C75-E73E12C0D0F0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6:13:45.735" v="10323" actId="1076"/>
        <pc:sldMkLst>
          <pc:docMk/>
          <pc:sldMk cId="8964527" sldId="435"/>
        </pc:sldMkLst>
        <pc:spChg chg="mod">
          <ac:chgData name="XuMingle" userId="6accb246-f179-42e5-8cc4-2c1a8de5b234" providerId="ADAL" clId="{6E9C5808-3681-4494-854D-B22971DD7A5E}" dt="2023-12-28T06:12:18.850" v="10192"/>
          <ac:spMkLst>
            <pc:docMk/>
            <pc:sldMk cId="8964527" sldId="435"/>
            <ac:spMk id="2" creationId="{86668F57-AD02-BECA-8588-0622BDF79BCD}"/>
          </ac:spMkLst>
        </pc:spChg>
        <pc:spChg chg="add mod">
          <ac:chgData name="XuMingle" userId="6accb246-f179-42e5-8cc4-2c1a8de5b234" providerId="ADAL" clId="{6E9C5808-3681-4494-854D-B22971DD7A5E}" dt="2023-12-28T06:12:58.723" v="10313" actId="20577"/>
          <ac:spMkLst>
            <pc:docMk/>
            <pc:sldMk cId="8964527" sldId="435"/>
            <ac:spMk id="4" creationId="{85A9EB6C-6318-A419-4955-FA2B004E849C}"/>
          </ac:spMkLst>
        </pc:sp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5" creationId="{C4163588-3E3D-5BD9-CC1B-75874EEDD247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6" creationId="{B0EB4C77-8482-7740-C696-99232E16B432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7" creationId="{0A828CDB-F561-A2BB-9255-22857A5C9021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8" creationId="{709EA9CD-219E-0F9F-F2D3-DCCB939E32A4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9" creationId="{CA5ACE82-C192-F821-4650-F90DBE416623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0" creationId="{E4C5CC76-1061-6B2A-D8FC-719935CC13A8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1" creationId="{D6650B93-38CB-0A9F-89A2-F2522945B0B2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2" creationId="{A2845E89-0598-F366-338B-A411D4CEF28D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3" creationId="{596B4B55-9CFC-4366-FBE6-D745CBE769FE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4" creationId="{0FF850EF-30F9-CAF8-8A3D-764F8F0E466C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5" creationId="{391F55C8-9F58-7FF4-0EC4-D918A63069C3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6" creationId="{4D147392-BC61-1398-922D-34C5B576619B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7" creationId="{EE8A5DB9-E150-AA3C-CBFB-BF8DECA0862E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8" creationId="{34586D87-795C-13E4-9B49-1E759A2116F9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9" creationId="{24D9AA93-776E-C434-2EA4-86465FD97E44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0" creationId="{F21335AF-8C89-6DE1-5A5E-C239C6FA6271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1" creationId="{61590B50-D4A2-410D-7AA9-B8FC6C526DDB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2" creationId="{7FE4F4AA-766B-CB2C-F628-D9B8FFF0696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3" creationId="{EF5185C1-4467-6F59-EAF6-172CAFDB5810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4" creationId="{0E508B98-82ED-1A75-ED4B-889B325353FE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5" creationId="{50CF5E2F-75E3-9EFB-E617-99B74FAA6F0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6" creationId="{10C4F3DD-721F-51EA-8FC5-A61A7D84F957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7" creationId="{5E0A9729-525E-0A99-B394-F3B80A246089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8" creationId="{D829B420-D952-52C1-82C0-3F3284004A7E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9" creationId="{5AC03465-C153-0AA9-4764-A4B0B47B53B6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0" creationId="{D2178139-44A7-9708-4E93-D06440F1A932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1" creationId="{FE2752F2-2A39-AD16-7585-2CAB7542344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2" creationId="{7F7F4460-DE76-FC3B-0939-61D7D1F8E9E9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3" creationId="{E5919D4B-820D-5E93-DA18-DC8CA0A3E40D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4" creationId="{EFB15702-B69F-73F5-888C-9ABD6D99C4A3}"/>
          </ac:picMkLst>
        </pc:picChg>
        <pc:picChg chg="add mod">
          <ac:chgData name="XuMingle" userId="6accb246-f179-42e5-8cc4-2c1a8de5b234" providerId="ADAL" clId="{6E9C5808-3681-4494-854D-B22971DD7A5E}" dt="2023-12-28T06:13:35.943" v="10320" actId="1076"/>
          <ac:picMkLst>
            <pc:docMk/>
            <pc:sldMk cId="8964527" sldId="435"/>
            <ac:picMk id="35" creationId="{CB13C4AF-E6DF-0917-B2DB-A80757570833}"/>
          </ac:picMkLst>
        </pc:picChg>
        <pc:picChg chg="add mod">
          <ac:chgData name="XuMingle" userId="6accb246-f179-42e5-8cc4-2c1a8de5b234" providerId="ADAL" clId="{6E9C5808-3681-4494-854D-B22971DD7A5E}" dt="2023-12-28T06:13:45.735" v="10323" actId="1076"/>
          <ac:picMkLst>
            <pc:docMk/>
            <pc:sldMk cId="8964527" sldId="435"/>
            <ac:picMk id="36" creationId="{0569FD2B-7578-8D48-D4CF-864D69C45BFE}"/>
          </ac:picMkLst>
        </pc:picChg>
      </pc:sldChg>
      <pc:sldChg chg="addSp modSp new mod modAnim">
        <pc:chgData name="XuMingle" userId="6accb246-f179-42e5-8cc4-2c1a8de5b234" providerId="ADAL" clId="{6E9C5808-3681-4494-854D-B22971DD7A5E}" dt="2023-12-28T06:14:14.485" v="10326"/>
        <pc:sldMkLst>
          <pc:docMk/>
          <pc:sldMk cId="1324497236" sldId="436"/>
        </pc:sldMkLst>
        <pc:spChg chg="mod">
          <ac:chgData name="XuMingle" userId="6accb246-f179-42e5-8cc4-2c1a8de5b234" providerId="ADAL" clId="{6E9C5808-3681-4494-854D-B22971DD7A5E}" dt="2023-12-28T06:14:14.485" v="10326"/>
          <ac:spMkLst>
            <pc:docMk/>
            <pc:sldMk cId="1324497236" sldId="436"/>
            <ac:spMk id="2" creationId="{B4642920-9719-C767-6FDF-1C29845F1FCC}"/>
          </ac:spMkLst>
        </pc:spChg>
        <pc:spChg chg="add mod">
          <ac:chgData name="XuMingle" userId="6accb246-f179-42e5-8cc4-2c1a8de5b234" providerId="ADAL" clId="{6E9C5808-3681-4494-854D-B22971DD7A5E}" dt="2023-12-28T06:14:08.523" v="10325"/>
          <ac:spMkLst>
            <pc:docMk/>
            <pc:sldMk cId="1324497236" sldId="436"/>
            <ac:spMk id="5" creationId="{2F4D0544-7D05-479A-2DC0-EE450EAA8F66}"/>
          </ac:spMkLst>
        </pc:spChg>
        <pc:spChg chg="add mod">
          <ac:chgData name="XuMingle" userId="6accb246-f179-42e5-8cc4-2c1a8de5b234" providerId="ADAL" clId="{6E9C5808-3681-4494-854D-B22971DD7A5E}" dt="2023-12-28T06:14:08.523" v="10325"/>
          <ac:spMkLst>
            <pc:docMk/>
            <pc:sldMk cId="1324497236" sldId="436"/>
            <ac:spMk id="6" creationId="{97C626E4-ABF6-D04F-6CE7-A55B4996FA74}"/>
          </ac:spMkLst>
        </pc:spChg>
        <pc:picChg chg="add mod">
          <ac:chgData name="XuMingle" userId="6accb246-f179-42e5-8cc4-2c1a8de5b234" providerId="ADAL" clId="{6E9C5808-3681-4494-854D-B22971DD7A5E}" dt="2023-12-28T06:14:08.523" v="10325"/>
          <ac:picMkLst>
            <pc:docMk/>
            <pc:sldMk cId="1324497236" sldId="436"/>
            <ac:picMk id="4" creationId="{D3ED68BF-72CE-67F1-9EEA-3D7C7764585D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20:24.802" v="10567"/>
        <pc:sldMkLst>
          <pc:docMk/>
          <pc:sldMk cId="3748791070" sldId="437"/>
        </pc:sldMkLst>
        <pc:spChg chg="del">
          <ac:chgData name="XuMingle" userId="6accb246-f179-42e5-8cc4-2c1a8de5b234" providerId="ADAL" clId="{6E9C5808-3681-4494-854D-B22971DD7A5E}" dt="2023-12-28T06:14:59.782" v="10337" actId="478"/>
          <ac:spMkLst>
            <pc:docMk/>
            <pc:sldMk cId="3748791070" sldId="437"/>
            <ac:spMk id="2" creationId="{21297D84-4CE4-D9C4-34D2-E88FC992868E}"/>
          </ac:spMkLst>
        </pc:spChg>
        <pc:spChg chg="mod">
          <ac:chgData name="XuMingle" userId="6accb246-f179-42e5-8cc4-2c1a8de5b234" providerId="ADAL" clId="{6E9C5808-3681-4494-854D-B22971DD7A5E}" dt="2023-12-28T06:14:53.467" v="10335" actId="20577"/>
          <ac:spMkLst>
            <pc:docMk/>
            <pc:sldMk cId="3748791070" sldId="437"/>
            <ac:spMk id="4" creationId="{3C771703-ED53-9571-A859-318B268C4783}"/>
          </ac:spMkLst>
        </pc:spChg>
        <pc:spChg chg="add mod">
          <ac:chgData name="XuMingle" userId="6accb246-f179-42e5-8cc4-2c1a8de5b234" providerId="ADAL" clId="{6E9C5808-3681-4494-854D-B22971DD7A5E}" dt="2023-12-28T06:17:15.111" v="10441" actId="6549"/>
          <ac:spMkLst>
            <pc:docMk/>
            <pc:sldMk cId="3748791070" sldId="437"/>
            <ac:spMk id="5" creationId="{B68BD741-B17E-09EB-583D-EAAAF5AEA776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0" creationId="{A406768C-6416-C59B-71D9-8D19FB8CB6CA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1" creationId="{5CAAF31C-E4B1-94CB-759F-4C7D33F644E0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2" creationId="{8851DBB9-AFF4-5765-A399-0C5F8DC753DC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3" creationId="{110E3834-E2F6-2A54-3B47-EF70D3FB6648}"/>
          </ac:spMkLst>
        </pc:spChg>
        <pc:spChg chg="add 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4" creationId="{3BD29501-29F1-C535-B7F5-BDF71D086007}"/>
          </ac:spMkLst>
        </pc:spChg>
        <pc:spChg chg="add mod">
          <ac:chgData name="XuMingle" userId="6accb246-f179-42e5-8cc4-2c1a8de5b234" providerId="ADAL" clId="{6E9C5808-3681-4494-854D-B22971DD7A5E}" dt="2023-12-28T06:17:58.080" v="10566" actId="20577"/>
          <ac:spMkLst>
            <pc:docMk/>
            <pc:sldMk cId="3748791070" sldId="437"/>
            <ac:spMk id="15" creationId="{700AC43F-4F77-E0ED-EDCA-851437A6F1C0}"/>
          </ac:spMkLst>
        </pc:spChg>
        <pc:grpChg chg="add mod">
          <ac:chgData name="XuMingle" userId="6accb246-f179-42e5-8cc4-2c1a8de5b234" providerId="ADAL" clId="{6E9C5808-3681-4494-854D-B22971DD7A5E}" dt="2023-12-28T06:16:07.796" v="10342" actId="1076"/>
          <ac:grpSpMkLst>
            <pc:docMk/>
            <pc:sldMk cId="3748791070" sldId="437"/>
            <ac:grpSpMk id="9" creationId="{9091F33C-EA59-5D3E-43EF-DDA55FBA5ACF}"/>
          </ac:grpSpMkLst>
        </pc:grpChg>
        <pc:graphicFrameChg chg="add mod">
          <ac:chgData name="XuMingle" userId="6accb246-f179-42e5-8cc4-2c1a8de5b234" providerId="ADAL" clId="{6E9C5808-3681-4494-854D-B22971DD7A5E}" dt="2023-12-28T06:16:07.796" v="10342" actId="1076"/>
          <ac:graphicFrameMkLst>
            <pc:docMk/>
            <pc:sldMk cId="3748791070" sldId="437"/>
            <ac:graphicFrameMk id="8" creationId="{9328A443-012E-4A41-0873-B4C42B64552B}"/>
          </ac:graphicFrameMkLst>
        </pc:graphicFrameChg>
        <pc:picChg chg="add mod">
          <ac:chgData name="XuMingle" userId="6accb246-f179-42e5-8cc4-2c1a8de5b234" providerId="ADAL" clId="{6E9C5808-3681-4494-854D-B22971DD7A5E}" dt="2023-12-28T06:16:10.515" v="10343" actId="1076"/>
          <ac:picMkLst>
            <pc:docMk/>
            <pc:sldMk cId="3748791070" sldId="437"/>
            <ac:picMk id="7" creationId="{C79370CE-C880-9B3D-2D22-B9B6B259B324}"/>
          </ac:picMkLst>
        </pc:picChg>
      </pc:sldChg>
      <pc:sldChg chg="addSp delSp modSp add mod">
        <pc:chgData name="XuMingle" userId="6accb246-f179-42e5-8cc4-2c1a8de5b234" providerId="ADAL" clId="{6E9C5808-3681-4494-854D-B22971DD7A5E}" dt="2023-12-28T06:43:54.432" v="10992" actId="1076"/>
        <pc:sldMkLst>
          <pc:docMk/>
          <pc:sldMk cId="244532303" sldId="438"/>
        </pc:sldMkLst>
        <pc:spChg chg="del">
          <ac:chgData name="XuMingle" userId="6accb246-f179-42e5-8cc4-2c1a8de5b234" providerId="ADAL" clId="{6E9C5808-3681-4494-854D-B22971DD7A5E}" dt="2023-12-28T06:23:01.460" v="10619" actId="478"/>
          <ac:spMkLst>
            <pc:docMk/>
            <pc:sldMk cId="244532303" sldId="438"/>
            <ac:spMk id="2" creationId="{B8C56F39-CA80-B57C-E651-1C82908920C9}"/>
          </ac:spMkLst>
        </pc:spChg>
        <pc:spChg chg="mod">
          <ac:chgData name="XuMingle" userId="6accb246-f179-42e5-8cc4-2c1a8de5b234" providerId="ADAL" clId="{6E9C5808-3681-4494-854D-B22971DD7A5E}" dt="2023-12-28T06:31:20.948" v="10724" actId="20577"/>
          <ac:spMkLst>
            <pc:docMk/>
            <pc:sldMk cId="244532303" sldId="438"/>
            <ac:spMk id="4" creationId="{422308F3-A4B7-6F8E-797C-17D7166BBAB4}"/>
          </ac:spMkLst>
        </pc:spChg>
        <pc:spChg chg="del mod">
          <ac:chgData name="XuMingle" userId="6accb246-f179-42e5-8cc4-2c1a8de5b234" providerId="ADAL" clId="{6E9C5808-3681-4494-854D-B22971DD7A5E}" dt="2023-12-28T06:33:19.073" v="10734" actId="21"/>
          <ac:spMkLst>
            <pc:docMk/>
            <pc:sldMk cId="244532303" sldId="438"/>
            <ac:spMk id="5" creationId="{2FA3C11D-7209-F1AD-486C-FD7984B60118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6" creationId="{423F0554-9566-1799-96A8-1C80A5A7A10B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7" creationId="{CD7AF465-0408-6B84-ECF2-D338F346B965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8" creationId="{1F29ADED-6B4D-DB32-074E-80E79F5E3A60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9" creationId="{CFC195C9-965F-9D9C-610E-7A5306C38239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0" creationId="{A562A5B0-27CA-B922-7906-0E3A9F1C3C8A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1" creationId="{7B34B86F-F44E-B148-A151-C72F76D0B44A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2" creationId="{07B0545F-2A9C-FE04-741C-814473C32B66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3" creationId="{02338444-EFF1-B46A-D11B-9389B60AC515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4" creationId="{7D8FAD08-87FE-CD94-E3FF-E0BC0CC94464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5" creationId="{E293A4BE-58E8-0627-EB57-5FDDFF9A9EFC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6" creationId="{3061B9DB-5605-E281-4873-C7C8FF9B8258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7" creationId="{7E31E779-C305-A5E3-0DF3-05AFB1F355CD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8" creationId="{F75A5AA1-25FB-C978-554B-673289FA7060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19" creationId="{BD965BA0-CA4F-4867-0897-D3A7EC2D9B3F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0" creationId="{14D0A1BD-0573-A1AC-4709-972757B96A9C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1" creationId="{411C7CA9-0F95-CC1B-AC50-18A705E44117}"/>
          </ac:spMkLst>
        </pc:spChg>
        <pc:spChg chg="add del mod">
          <ac:chgData name="XuMingle" userId="6accb246-f179-42e5-8cc4-2c1a8de5b234" providerId="ADAL" clId="{6E9C5808-3681-4494-854D-B22971DD7A5E}" dt="2023-12-28T06:30:08.894" v="10683" actId="478"/>
          <ac:spMkLst>
            <pc:docMk/>
            <pc:sldMk cId="244532303" sldId="438"/>
            <ac:spMk id="22" creationId="{F2841242-A816-4A59-63F8-7605C6195CE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3" creationId="{3F0E4AA0-F4D7-16C8-DA56-B4B8CB06B0B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4" creationId="{7B1F8FDF-C55C-4069-DBA1-A2EF395D3039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5" creationId="{2059C3D9-03A0-C38C-D425-D3E8A33EF01D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6" creationId="{EA19ABF8-26B3-8025-6C0B-5A79C44F2346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7" creationId="{7D245137-9BD3-F48A-FBE8-65D3475FFCA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8" creationId="{E0728FC7-6891-FDC9-F39A-2E280E5CE8AB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9" creationId="{A1C45650-6E21-949C-F214-87728CD6119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30" creationId="{2CDAC7D1-D3B2-B7AB-B04D-6CA51B876E52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31" creationId="{F10119A4-8660-341D-BF4A-777F456FF7EC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2" creationId="{55C33CE1-F2EA-3217-F622-C1211FE636E5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3" creationId="{53833DE4-73B2-A34D-2751-346DD4D16588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4" creationId="{F9531C21-9254-AFEC-1CE4-BC02B108AA2F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5" creationId="{3EEEAD13-E525-578A-8C46-EF69C4251B3E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6" creationId="{A0419E54-004F-F283-15ED-82B69A661B19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7" creationId="{08D2BE6B-F60C-8F68-CABB-373CB49A7DE1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8" creationId="{5978730E-3816-9CB6-A978-4740ADBF0212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9" creationId="{88FF847E-DBD6-3B6F-532D-10C2D62BCAE9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0" creationId="{9A1126B2-965E-C41F-DF9F-412014696CA5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1" creationId="{1B06BDF6-7B5E-7121-6389-666474E03676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2" creationId="{5458B657-9A42-30F0-C5B0-67CC7D187AFB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3" creationId="{D772F552-5A36-66C6-588B-6036A1C99559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5" creationId="{97F0B4EA-F15C-2B72-4D28-E489FE51A4FC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6" creationId="{7DB26529-6CCF-9622-7245-E256CEAC3448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7" creationId="{C017D8F2-270A-BE8E-9947-48FD0BA54AA9}"/>
          </ac:spMkLst>
        </pc:spChg>
        <pc:spChg chg="add del mod">
          <ac:chgData name="XuMingle" userId="6accb246-f179-42e5-8cc4-2c1a8de5b234" providerId="ADAL" clId="{6E9C5808-3681-4494-854D-B22971DD7A5E}" dt="2023-12-28T06:43:28.963" v="10981" actId="478"/>
          <ac:spMkLst>
            <pc:docMk/>
            <pc:sldMk cId="244532303" sldId="438"/>
            <ac:spMk id="48" creationId="{DAE167E7-EFC9-7123-B248-1304F9074CC1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9" creationId="{1CFF6B24-A803-2BC1-E175-C66CA726F5F5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0" creationId="{63D2FE6F-0213-5258-7F1D-9422BCA2E5CE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1" creationId="{4418E037-1D6D-3475-56E4-821AE5F2A2D6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2" creationId="{5B8EF480-A8B9-70F3-A876-60656C55B30D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3" creationId="{E32025B3-87F4-C094-450F-78BEB940082B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4" creationId="{66825ACF-2647-170D-D7FC-0A1777C856E4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5" creationId="{951B9689-8688-7A14-D129-D26A616AAD18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6" creationId="{E57BC94B-58CE-385C-7046-76B450FC747F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7" creationId="{B3C5DCA5-AA07-FABE-7E3F-F9009938A96A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58" creationId="{FF822D51-6FC4-2D98-1993-DF47B2CA30C0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59" creationId="{38A82379-AA22-D301-85FD-B7065D9F5D49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0" creationId="{502C1993-02A6-1BF9-D678-4498F5ED4398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1" creationId="{B4149ADD-EF65-368C-2D31-4EBA788FAAF4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2" creationId="{7DA85FFF-9304-C994-3F81-97E8228B8DDE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3" creationId="{30E87161-4C5E-9127-A7A7-7EA2EF05138B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4" creationId="{BDD1C613-642B-E47B-C5F0-E74AF0837C01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5" creationId="{1672D83F-55CF-3333-6EF7-99DC37C110CB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6" creationId="{022AC2D4-703E-85FC-FBEF-811C51FE4D09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7" creationId="{ECE9463D-4C1E-2465-49DD-82C4E8BE5DB0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8" creationId="{EB876520-CC06-27D8-9DB5-464133AFD17E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9" creationId="{DF13E860-043A-557A-B04E-FF34F5A12935}"/>
          </ac:spMkLst>
        </pc:spChg>
        <pc:picChg chg="add del mod">
          <ac:chgData name="XuMingle" userId="6accb246-f179-42e5-8cc4-2c1a8de5b234" providerId="ADAL" clId="{6E9C5808-3681-4494-854D-B22971DD7A5E}" dt="2023-12-28T06:43:15.923" v="10979" actId="478"/>
          <ac:picMkLst>
            <pc:docMk/>
            <pc:sldMk cId="244532303" sldId="438"/>
            <ac:picMk id="44" creationId="{949025AB-5A9B-8A76-6B00-5D4EF5727C32}"/>
          </ac:picMkLst>
        </pc:picChg>
        <pc:picChg chg="add mod">
          <ac:chgData name="XuMingle" userId="6accb246-f179-42e5-8cc4-2c1a8de5b234" providerId="ADAL" clId="{6E9C5808-3681-4494-854D-B22971DD7A5E}" dt="2023-12-28T06:43:54.432" v="10992" actId="1076"/>
          <ac:picMkLst>
            <pc:docMk/>
            <pc:sldMk cId="244532303" sldId="438"/>
            <ac:picMk id="70" creationId="{90FA85F7-8DE7-6A18-7A3D-119FCE45945A}"/>
          </ac:picMkLst>
        </pc:picChg>
      </pc:sldChg>
      <pc:sldChg chg="new del">
        <pc:chgData name="XuMingle" userId="6accb246-f179-42e5-8cc4-2c1a8de5b234" providerId="ADAL" clId="{6E9C5808-3681-4494-854D-B22971DD7A5E}" dt="2023-12-28T06:33:05.622" v="10729" actId="47"/>
        <pc:sldMkLst>
          <pc:docMk/>
          <pc:sldMk cId="3026115195" sldId="439"/>
        </pc:sldMkLst>
      </pc:sldChg>
      <pc:sldChg chg="addSp delSp modSp new mod ord">
        <pc:chgData name="XuMingle" userId="6accb246-f179-42e5-8cc4-2c1a8de5b234" providerId="ADAL" clId="{6E9C5808-3681-4494-854D-B22971DD7A5E}" dt="2023-12-28T07:23:09.476" v="12035" actId="20577"/>
        <pc:sldMkLst>
          <pc:docMk/>
          <pc:sldMk cId="2427174132" sldId="440"/>
        </pc:sldMkLst>
        <pc:spChg chg="mod">
          <ac:chgData name="XuMingle" userId="6accb246-f179-42e5-8cc4-2c1a8de5b234" providerId="ADAL" clId="{6E9C5808-3681-4494-854D-B22971DD7A5E}" dt="2023-12-28T07:23:09.476" v="12035" actId="20577"/>
          <ac:spMkLst>
            <pc:docMk/>
            <pc:sldMk cId="2427174132" sldId="440"/>
            <ac:spMk id="2" creationId="{E3EC1029-68C4-29B4-9F0B-A5FA5E2E9EBE}"/>
          </ac:spMkLst>
        </pc:spChg>
        <pc:spChg chg="add del">
          <ac:chgData name="XuMingle" userId="6accb246-f179-42e5-8cc4-2c1a8de5b234" providerId="ADAL" clId="{6E9C5808-3681-4494-854D-B22971DD7A5E}" dt="2023-12-28T06:33:16.407" v="10733" actId="22"/>
          <ac:spMkLst>
            <pc:docMk/>
            <pc:sldMk cId="2427174132" sldId="440"/>
            <ac:spMk id="5" creationId="{1B14DF81-A62D-1DB5-B7EF-CA28513F4710}"/>
          </ac:spMkLst>
        </pc:spChg>
        <pc:spChg chg="add mod">
          <ac:chgData name="XuMingle" userId="6accb246-f179-42e5-8cc4-2c1a8de5b234" providerId="ADAL" clId="{6E9C5808-3681-4494-854D-B22971DD7A5E}" dt="2023-12-28T06:39:22.396" v="10809" actId="20577"/>
          <ac:spMkLst>
            <pc:docMk/>
            <pc:sldMk cId="2427174132" sldId="440"/>
            <ac:spMk id="6" creationId="{026B2A06-2FA5-C992-252C-47F3DBEBDEDB}"/>
          </ac:spMkLst>
        </pc:spChg>
        <pc:spChg chg="add mod">
          <ac:chgData name="XuMingle" userId="6accb246-f179-42e5-8cc4-2c1a8de5b234" providerId="ADAL" clId="{6E9C5808-3681-4494-854D-B22971DD7A5E}" dt="2023-12-28T06:38:32.002" v="10808" actId="1076"/>
          <ac:spMkLst>
            <pc:docMk/>
            <pc:sldMk cId="2427174132" sldId="440"/>
            <ac:spMk id="9" creationId="{6E9C5B1B-B826-385C-26AA-89327DC408E3}"/>
          </ac:spMkLst>
        </pc:spChg>
        <pc:picChg chg="add mod">
          <ac:chgData name="XuMingle" userId="6accb246-f179-42e5-8cc4-2c1a8de5b234" providerId="ADAL" clId="{6E9C5808-3681-4494-854D-B22971DD7A5E}" dt="2023-12-28T06:37:18.179" v="10804" actId="1076"/>
          <ac:picMkLst>
            <pc:docMk/>
            <pc:sldMk cId="2427174132" sldId="440"/>
            <ac:picMk id="8" creationId="{E56E7E9E-367D-4281-4E73-35F4588E4234}"/>
          </ac:picMkLst>
        </pc:picChg>
        <pc:picChg chg="add mod">
          <ac:chgData name="XuMingle" userId="6accb246-f179-42e5-8cc4-2c1a8de5b234" providerId="ADAL" clId="{6E9C5808-3681-4494-854D-B22971DD7A5E}" dt="2023-12-28T06:38:27.031" v="10807" actId="1076"/>
          <ac:picMkLst>
            <pc:docMk/>
            <pc:sldMk cId="2427174132" sldId="440"/>
            <ac:picMk id="11" creationId="{243629F5-8669-3BD4-05AE-95CE13913B5F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8T06:40:40.910" v="10880"/>
        <pc:sldMkLst>
          <pc:docMk/>
          <pc:sldMk cId="3140966686" sldId="441"/>
        </pc:sldMkLst>
        <pc:spChg chg="del">
          <ac:chgData name="XuMingle" userId="6accb246-f179-42e5-8cc4-2c1a8de5b234" providerId="ADAL" clId="{6E9C5808-3681-4494-854D-B22971DD7A5E}" dt="2023-12-28T06:40:08.904" v="10879" actId="478"/>
          <ac:spMkLst>
            <pc:docMk/>
            <pc:sldMk cId="3140966686" sldId="441"/>
            <ac:spMk id="2" creationId="{C52D224B-808B-24A6-C0E7-E5EBCB833A18}"/>
          </ac:spMkLst>
        </pc:spChg>
        <pc:spChg chg="mod">
          <ac:chgData name="XuMingle" userId="6accb246-f179-42e5-8cc4-2c1a8de5b234" providerId="ADAL" clId="{6E9C5808-3681-4494-854D-B22971DD7A5E}" dt="2023-12-28T06:40:03.574" v="10878" actId="20577"/>
          <ac:spMkLst>
            <pc:docMk/>
            <pc:sldMk cId="3140966686" sldId="441"/>
            <ac:spMk id="4" creationId="{ED3C3330-B27C-291B-3E23-E082045F7141}"/>
          </ac:spMkLst>
        </pc:sp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5" creationId="{32229DC2-8E09-D00A-DB59-45F72FBC809F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6" creationId="{B12B13FD-B020-CCF8-46FE-CFD2EBA27E5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7" creationId="{B24E37E9-F592-A6DD-4263-EC74D6DDA7F9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8" creationId="{59CAAA2A-5831-0B4F-3B29-AA23D63C2925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9" creationId="{C05F4768-6E92-5AC8-BBE3-89BA0B10AB1A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0" creationId="{E7D9A3D7-706C-70AD-EB63-08428967D33A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1" creationId="{A149650E-CE20-504C-7992-31A085D954E4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2" creationId="{9C446C3F-41F6-F750-C8A9-7A2C1304F0E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3" creationId="{A49C583A-5E09-8AFE-FDB3-F709A1272B6D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4" creationId="{9E8DC1B3-9857-60DF-6B8F-790038317F5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5" creationId="{18C78220-8B63-67AA-CA79-51BA5C4CCBC0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6" creationId="{AFACA863-258E-E5F2-595A-65730C2E2221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7" creationId="{B3797CE0-7C3A-1C09-E419-223B99473B01}"/>
          </ac:picMkLst>
        </pc:picChg>
      </pc:sldChg>
      <pc:sldChg chg="addSp delSp modSp add mod ord">
        <pc:chgData name="XuMingle" userId="6accb246-f179-42e5-8cc4-2c1a8de5b234" providerId="ADAL" clId="{6E9C5808-3681-4494-854D-B22971DD7A5E}" dt="2023-12-28T07:33:33.354" v="12062"/>
        <pc:sldMkLst>
          <pc:docMk/>
          <pc:sldMk cId="228830477" sldId="442"/>
        </pc:sldMkLst>
        <pc:spChg chg="mod">
          <ac:chgData name="XuMingle" userId="6accb246-f179-42e5-8cc4-2c1a8de5b234" providerId="ADAL" clId="{6E9C5808-3681-4494-854D-B22971DD7A5E}" dt="2023-12-28T06:41:26.301" v="10925" actId="20577"/>
          <ac:spMkLst>
            <pc:docMk/>
            <pc:sldMk cId="228830477" sldId="442"/>
            <ac:spMk id="4" creationId="{ED3C3330-B27C-291B-3E23-E082045F7141}"/>
          </ac:spMkLst>
        </pc:spChg>
        <pc:spChg chg="add mod">
          <ac:chgData name="XuMingle" userId="6accb246-f179-42e5-8cc4-2c1a8de5b234" providerId="ADAL" clId="{6E9C5808-3681-4494-854D-B22971DD7A5E}" dt="2023-12-28T06:41:41.702" v="10926"/>
          <ac:spMkLst>
            <pc:docMk/>
            <pc:sldMk cId="228830477" sldId="442"/>
            <ac:spMk id="20" creationId="{584065C5-CD67-4FE5-408A-6E35CE85DC1F}"/>
          </ac:spMkLst>
        </pc:spChg>
        <pc:spChg chg="add mod">
          <ac:chgData name="XuMingle" userId="6accb246-f179-42e5-8cc4-2c1a8de5b234" providerId="ADAL" clId="{6E9C5808-3681-4494-854D-B22971DD7A5E}" dt="2023-12-28T06:42:25.447" v="10978" actId="20577"/>
          <ac:spMkLst>
            <pc:docMk/>
            <pc:sldMk cId="228830477" sldId="442"/>
            <ac:spMk id="21" creationId="{4E3FD333-4DA3-7A8B-58A3-6C3BD44A84D7}"/>
          </ac:spMkLst>
        </pc:sp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2" creationId="{82ACDF35-EDA5-D99B-4A9E-8385AC6DC62F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5" creationId="{32229DC2-8E09-D00A-DB59-45F72FBC809F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6" creationId="{B12B13FD-B020-CCF8-46FE-CFD2EBA27E5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7" creationId="{B24E37E9-F592-A6DD-4263-EC74D6DDA7F9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8" creationId="{59CAAA2A-5831-0B4F-3B29-AA23D63C2925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9" creationId="{C05F4768-6E92-5AC8-BBE3-89BA0B10AB1A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0" creationId="{E7D9A3D7-706C-70AD-EB63-08428967D33A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1" creationId="{A149650E-CE20-504C-7992-31A085D954E4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2" creationId="{9C446C3F-41F6-F750-C8A9-7A2C1304F0E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3" creationId="{A49C583A-5E09-8AFE-FDB3-F709A1272B6D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4" creationId="{9E8DC1B3-9857-60DF-6B8F-790038317F5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5" creationId="{18C78220-8B63-67AA-CA79-51BA5C4CCBC0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6" creationId="{AFACA863-258E-E5F2-595A-65730C2E2221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7" creationId="{B3797CE0-7C3A-1C09-E419-223B99473B01}"/>
          </ac:picMkLst>
        </pc:pic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18" creationId="{DFA985C5-497F-8B71-17AC-B76D438C5961}"/>
          </ac:picMkLst>
        </pc:pic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19" creationId="{69E9D84A-3552-EAAA-BDBB-50EAB7F37A10}"/>
          </ac:picMkLst>
        </pc:picChg>
      </pc:sldChg>
      <pc:sldChg chg="new del">
        <pc:chgData name="XuMingle" userId="6accb246-f179-42e5-8cc4-2c1a8de5b234" providerId="ADAL" clId="{6E9C5808-3681-4494-854D-B22971DD7A5E}" dt="2023-12-28T06:40:47.837" v="10882" actId="680"/>
        <pc:sldMkLst>
          <pc:docMk/>
          <pc:sldMk cId="273791483" sldId="442"/>
        </pc:sldMkLst>
      </pc:sldChg>
      <pc:sldChg chg="addSp delSp modSp new mod">
        <pc:chgData name="XuMingle" userId="6accb246-f179-42e5-8cc4-2c1a8de5b234" providerId="ADAL" clId="{6E9C5808-3681-4494-854D-B22971DD7A5E}" dt="2023-12-28T06:48:54.261" v="11213" actId="1076"/>
        <pc:sldMkLst>
          <pc:docMk/>
          <pc:sldMk cId="3447166666" sldId="443"/>
        </pc:sldMkLst>
        <pc:spChg chg="del">
          <ac:chgData name="XuMingle" userId="6accb246-f179-42e5-8cc4-2c1a8de5b234" providerId="ADAL" clId="{6E9C5808-3681-4494-854D-B22971DD7A5E}" dt="2023-12-28T06:44:45.614" v="10994" actId="478"/>
          <ac:spMkLst>
            <pc:docMk/>
            <pc:sldMk cId="3447166666" sldId="443"/>
            <ac:spMk id="2" creationId="{693544C8-7033-54F4-295F-D038492D19FB}"/>
          </ac:spMkLst>
        </pc:spChg>
        <pc:spChg chg="mod">
          <ac:chgData name="XuMingle" userId="6accb246-f179-42e5-8cc4-2c1a8de5b234" providerId="ADAL" clId="{6E9C5808-3681-4494-854D-B22971DD7A5E}" dt="2023-12-28T06:45:54.969" v="10997"/>
          <ac:spMkLst>
            <pc:docMk/>
            <pc:sldMk cId="3447166666" sldId="443"/>
            <ac:spMk id="4" creationId="{9257FFDE-BDCC-6EA9-01D9-19CC2463CFE0}"/>
          </ac:spMkLst>
        </pc:spChg>
        <pc:spChg chg="add mod">
          <ac:chgData name="XuMingle" userId="6accb246-f179-42e5-8cc4-2c1a8de5b234" providerId="ADAL" clId="{6E9C5808-3681-4494-854D-B22971DD7A5E}" dt="2023-12-28T06:46:17.855" v="11037" actId="1076"/>
          <ac:spMkLst>
            <pc:docMk/>
            <pc:sldMk cId="3447166666" sldId="443"/>
            <ac:spMk id="7" creationId="{54EFB528-DA3E-6384-5991-561B5ABA0433}"/>
          </ac:spMkLst>
        </pc:spChg>
        <pc:spChg chg="add mod">
          <ac:chgData name="XuMingle" userId="6accb246-f179-42e5-8cc4-2c1a8de5b234" providerId="ADAL" clId="{6E9C5808-3681-4494-854D-B22971DD7A5E}" dt="2023-12-28T06:46:39.190" v="11091" actId="20577"/>
          <ac:spMkLst>
            <pc:docMk/>
            <pc:sldMk cId="3447166666" sldId="443"/>
            <ac:spMk id="8" creationId="{A9E84652-37A3-8E55-C750-ECF776CFE15E}"/>
          </ac:spMkLst>
        </pc:spChg>
        <pc:spChg chg="add mod">
          <ac:chgData name="XuMingle" userId="6accb246-f179-42e5-8cc4-2c1a8de5b234" providerId="ADAL" clId="{6E9C5808-3681-4494-854D-B22971DD7A5E}" dt="2023-12-28T06:47:59.973" v="11152" actId="20577"/>
          <ac:spMkLst>
            <pc:docMk/>
            <pc:sldMk cId="3447166666" sldId="443"/>
            <ac:spMk id="11" creationId="{2711C207-D90A-123C-9BFE-547A75A3409B}"/>
          </ac:spMkLst>
        </pc:spChg>
        <pc:spChg chg="add mod">
          <ac:chgData name="XuMingle" userId="6accb246-f179-42e5-8cc4-2c1a8de5b234" providerId="ADAL" clId="{6E9C5808-3681-4494-854D-B22971DD7A5E}" dt="2023-12-28T06:48:46.597" v="11211" actId="1076"/>
          <ac:spMkLst>
            <pc:docMk/>
            <pc:sldMk cId="3447166666" sldId="443"/>
            <ac:spMk id="12" creationId="{66045728-36C7-2D11-CFB4-3635D2446C3E}"/>
          </ac:spMkLst>
        </pc:spChg>
        <pc:picChg chg="add mod">
          <ac:chgData name="XuMingle" userId="6accb246-f179-42e5-8cc4-2c1a8de5b234" providerId="ADAL" clId="{6E9C5808-3681-4494-854D-B22971DD7A5E}" dt="2023-12-28T06:47:58.188" v="11150" actId="1076"/>
          <ac:picMkLst>
            <pc:docMk/>
            <pc:sldMk cId="3447166666" sldId="443"/>
            <ac:picMk id="6" creationId="{6BB3C95F-14FB-8649-272D-5765C3FC18F0}"/>
          </ac:picMkLst>
        </pc:picChg>
        <pc:picChg chg="add mod">
          <ac:chgData name="XuMingle" userId="6accb246-f179-42e5-8cc4-2c1a8de5b234" providerId="ADAL" clId="{6E9C5808-3681-4494-854D-B22971DD7A5E}" dt="2023-12-28T06:48:54.261" v="11213" actId="1076"/>
          <ac:picMkLst>
            <pc:docMk/>
            <pc:sldMk cId="3447166666" sldId="443"/>
            <ac:picMk id="10" creationId="{5699E955-6C54-7447-E184-E9C1BB508344}"/>
          </ac:picMkLst>
        </pc:picChg>
      </pc:sldChg>
      <pc:sldChg chg="modSp new mod">
        <pc:chgData name="XuMingle" userId="6accb246-f179-42e5-8cc4-2c1a8de5b234" providerId="ADAL" clId="{6E9C5808-3681-4494-854D-B22971DD7A5E}" dt="2023-12-28T07:24:12.321" v="12056" actId="20577"/>
        <pc:sldMkLst>
          <pc:docMk/>
          <pc:sldMk cId="570922146" sldId="444"/>
        </pc:sldMkLst>
        <pc:spChg chg="mod">
          <ac:chgData name="XuMingle" userId="6accb246-f179-42e5-8cc4-2c1a8de5b234" providerId="ADAL" clId="{6E9C5808-3681-4494-854D-B22971DD7A5E}" dt="2023-12-28T07:24:12.321" v="12056" actId="20577"/>
          <ac:spMkLst>
            <pc:docMk/>
            <pc:sldMk cId="570922146" sldId="444"/>
            <ac:spMk id="2" creationId="{97DAD31C-1952-01EF-329B-82040F1B869D}"/>
          </ac:spMkLst>
        </pc:spChg>
        <pc:spChg chg="mod">
          <ac:chgData name="XuMingle" userId="6accb246-f179-42e5-8cc4-2c1a8de5b234" providerId="ADAL" clId="{6E9C5808-3681-4494-854D-B22971DD7A5E}" dt="2023-12-28T06:51:55.466" v="11237" actId="20577"/>
          <ac:spMkLst>
            <pc:docMk/>
            <pc:sldMk cId="570922146" sldId="444"/>
            <ac:spMk id="4" creationId="{100ECBCA-8AB8-F632-D160-4AF5F9E088D4}"/>
          </ac:spMkLst>
        </pc:spChg>
      </pc:sldChg>
      <pc:sldChg chg="addSp modSp new mod">
        <pc:chgData name="XuMingle" userId="6accb246-f179-42e5-8cc4-2c1a8de5b234" providerId="ADAL" clId="{6E9C5808-3681-4494-854D-B22971DD7A5E}" dt="2023-12-28T07:29:29.525" v="12058" actId="27022"/>
        <pc:sldMkLst>
          <pc:docMk/>
          <pc:sldMk cId="1233801643" sldId="445"/>
        </pc:sldMkLst>
        <pc:graphicFrameChg chg="add modGraphic">
          <ac:chgData name="XuMingle" userId="6accb246-f179-42e5-8cc4-2c1a8de5b234" providerId="ADAL" clId="{6E9C5808-3681-4494-854D-B22971DD7A5E}" dt="2023-12-28T07:29:29.525" v="12058" actId="27022"/>
          <ac:graphicFrameMkLst>
            <pc:docMk/>
            <pc:sldMk cId="1233801643" sldId="445"/>
            <ac:graphicFrameMk id="6" creationId="{9AC72C86-8B67-D84A-2677-8F9229B7AD80}"/>
          </ac:graphicFrameMkLst>
        </pc:graphicFrameChg>
      </pc:sldChg>
      <pc:sldMasterChg chg="modSp mod modSldLayout">
        <pc:chgData name="XuMingle" userId="6accb246-f179-42e5-8cc4-2c1a8de5b234" providerId="ADAL" clId="{6E9C5808-3681-4494-854D-B22971DD7A5E}" dt="2023-12-26T06:46:55.704" v="2491" actId="1076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6E9C5808-3681-4494-854D-B22971DD7A5E}" dt="2023-12-26T04:42:40.556" v="10" actId="2711"/>
          <ac:spMkLst>
            <pc:docMk/>
            <pc:sldMasterMk cId="1933725067" sldId="2147483648"/>
            <ac:spMk id="2" creationId="{4238D797-5F8F-F682-7949-40C79EF9AF95}"/>
          </ac:spMkLst>
        </pc:spChg>
        <pc:spChg chg="mod">
          <ac:chgData name="XuMingle" userId="6accb246-f179-42e5-8cc4-2c1a8de5b234" providerId="ADAL" clId="{6E9C5808-3681-4494-854D-B22971DD7A5E}" dt="2023-12-26T05:49:13.256" v="1438" actId="255"/>
          <ac:spMkLst>
            <pc:docMk/>
            <pc:sldMasterMk cId="1933725067" sldId="2147483648"/>
            <ac:spMk id="3" creationId="{845838C2-B4E9-3E4A-2759-9CEE9A50CD2F}"/>
          </ac:spMkLst>
        </pc:spChg>
        <pc:spChg chg="mod">
          <ac:chgData name="XuMingle" userId="6accb246-f179-42e5-8cc4-2c1a8de5b234" providerId="ADAL" clId="{6E9C5808-3681-4494-854D-B22971DD7A5E}" dt="2023-12-26T06:46:55.704" v="2491" actId="1076"/>
          <ac:spMkLst>
            <pc:docMk/>
            <pc:sldMasterMk cId="1933725067" sldId="2147483648"/>
            <ac:spMk id="6" creationId="{6D33714D-9EC1-1C50-1686-44395EF8B338}"/>
          </ac:spMkLst>
        </pc:spChg>
        <pc:sldLayoutChg chg="modSp">
          <pc:chgData name="XuMingle" userId="6accb246-f179-42e5-8cc4-2c1a8de5b234" providerId="ADAL" clId="{6E9C5808-3681-4494-854D-B22971DD7A5E}" dt="2023-12-26T05:48:52.087" v="1437" actId="255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6E9C5808-3681-4494-854D-B22971DD7A5E}" dt="2023-12-26T05:48:52.087" v="1437" actId="255"/>
            <ac:spMkLst>
              <pc:docMk/>
              <pc:sldMasterMk cId="1933725067" sldId="2147483648"/>
              <pc:sldLayoutMk cId="2058750198" sldId="2147483650"/>
              <ac:spMk id="3" creationId="{F36A25F8-ED46-13CD-75F2-0E2C44496365}"/>
            </ac:spMkLst>
          </pc:spChg>
        </pc:sldLayoutChg>
      </pc:sldMasterChg>
    </pc:docChg>
  </pc:docChgLst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28T13:55:00.557" v="6865" actId="571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addSp modSp mod modNotesTx">
        <pc:chgData name="XuMingle" userId="6accb246-f179-42e5-8cc4-2c1a8de5b234" providerId="ADAL" clId="{7239A95B-E01F-4757-A496-F19E536A99E0}" dt="2022-11-28T13:55:00.557" v="6865" actId="571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4" creationId="{7719C5A1-1AE7-EF4F-AA48-DA482E954CEE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8" creationId="{EA3E5C04-CAB5-C75D-DFDD-C9FBAE79A932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9" creationId="{3940E906-951C-8092-42D0-66F29B213F49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10" creationId="{F7F4F20D-5ED4-E890-E9E2-E65A88FEB2B2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12" creationId="{FE4F792B-54F3-E421-D5D6-B182E15C079A}"/>
          </ac:picMkLst>
        </pc:pic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6F575-0AE0-4A76-8BAF-084B0C369B7C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E0B3880-09ED-48A9-B06E-D3E077BE6C76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gm:t>
    </dgm:pt>
    <dgm:pt modelId="{0C6302A2-722D-4F7A-8A4A-D1FA8BE4BBCD}" type="par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43E86B57-ED95-475D-ACB1-14C4D00B6027}" type="sib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58602095-36E1-4646-A75F-C99640CE0913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gm:t>
    </dgm:pt>
    <dgm:pt modelId="{047371C7-B484-43A7-BCCA-F705F59BEC46}" type="par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D4A61611-8A8C-4C00-855C-6E548EEF13BC}" type="sib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88761794-BA0B-4B9A-B61E-801F79E2CD7F}" type="pres">
      <dgm:prSet presAssocID="{1956F575-0AE0-4A76-8BAF-084B0C369B7C}" presName="Name0" presStyleCnt="0">
        <dgm:presLayoutVars>
          <dgm:chMax val="7"/>
          <dgm:resizeHandles val="exact"/>
        </dgm:presLayoutVars>
      </dgm:prSet>
      <dgm:spPr/>
    </dgm:pt>
    <dgm:pt modelId="{98EEEDAA-6A85-423D-9979-F07EA3281121}" type="pres">
      <dgm:prSet presAssocID="{1956F575-0AE0-4A76-8BAF-084B0C369B7C}" presName="comp1" presStyleCnt="0"/>
      <dgm:spPr/>
    </dgm:pt>
    <dgm:pt modelId="{1DAED8DD-323B-47DC-ABB6-199FC76AD059}" type="pres">
      <dgm:prSet presAssocID="{1956F575-0AE0-4A76-8BAF-084B0C369B7C}" presName="circle1" presStyleLbl="node1" presStyleIdx="0" presStyleCnt="2"/>
      <dgm:spPr/>
    </dgm:pt>
    <dgm:pt modelId="{C6EC4FF2-6FA1-41CC-8F4E-DFE65852EE62}" type="pres">
      <dgm:prSet presAssocID="{1956F575-0AE0-4A76-8BAF-084B0C369B7C}" presName="c1text" presStyleLbl="node1" presStyleIdx="0" presStyleCnt="2">
        <dgm:presLayoutVars>
          <dgm:bulletEnabled val="1"/>
        </dgm:presLayoutVars>
      </dgm:prSet>
      <dgm:spPr/>
    </dgm:pt>
    <dgm:pt modelId="{928A73B6-BDFD-4B92-A657-CD824987753D}" type="pres">
      <dgm:prSet presAssocID="{1956F575-0AE0-4A76-8BAF-084B0C369B7C}" presName="comp2" presStyleCnt="0"/>
      <dgm:spPr/>
    </dgm:pt>
    <dgm:pt modelId="{8979A05A-9924-480F-9E7D-1FAC76A0CB1E}" type="pres">
      <dgm:prSet presAssocID="{1956F575-0AE0-4A76-8BAF-084B0C369B7C}" presName="circle2" presStyleLbl="node1" presStyleIdx="1" presStyleCnt="2"/>
      <dgm:spPr/>
    </dgm:pt>
    <dgm:pt modelId="{0AD3A39D-CE76-4C3F-B5C8-B4757389B961}" type="pres">
      <dgm:prSet presAssocID="{1956F575-0AE0-4A76-8BAF-084B0C369B7C}" presName="c2text" presStyleLbl="node1" presStyleIdx="1" presStyleCnt="2">
        <dgm:presLayoutVars>
          <dgm:bulletEnabled val="1"/>
        </dgm:presLayoutVars>
      </dgm:prSet>
      <dgm:spPr/>
    </dgm:pt>
  </dgm:ptLst>
  <dgm:cxnLst>
    <dgm:cxn modelId="{7AF3BD01-B7AD-47A5-ABEB-09B4ECA15202}" type="presOf" srcId="{1E0B3880-09ED-48A9-B06E-D3E077BE6C76}" destId="{1DAED8DD-323B-47DC-ABB6-199FC76AD059}" srcOrd="0" destOrd="0" presId="urn:microsoft.com/office/officeart/2005/8/layout/venn2"/>
    <dgm:cxn modelId="{0A6A9208-858C-4981-8BF2-47D848624D77}" srcId="{1956F575-0AE0-4A76-8BAF-084B0C369B7C}" destId="{1E0B3880-09ED-48A9-B06E-D3E077BE6C76}" srcOrd="0" destOrd="0" parTransId="{0C6302A2-722D-4F7A-8A4A-D1FA8BE4BBCD}" sibTransId="{43E86B57-ED95-475D-ACB1-14C4D00B6027}"/>
    <dgm:cxn modelId="{DC3D040F-0C14-4EF3-96F2-7DFBB78F8B43}" srcId="{1956F575-0AE0-4A76-8BAF-084B0C369B7C}" destId="{58602095-36E1-4646-A75F-C99640CE0913}" srcOrd="1" destOrd="0" parTransId="{047371C7-B484-43A7-BCCA-F705F59BEC46}" sibTransId="{D4A61611-8A8C-4C00-855C-6E548EEF13BC}"/>
    <dgm:cxn modelId="{A88EE83B-643D-42F0-BFC3-BB14068446DC}" type="presOf" srcId="{1E0B3880-09ED-48A9-B06E-D3E077BE6C76}" destId="{C6EC4FF2-6FA1-41CC-8F4E-DFE65852EE62}" srcOrd="1" destOrd="0" presId="urn:microsoft.com/office/officeart/2005/8/layout/venn2"/>
    <dgm:cxn modelId="{8D193377-CEAF-46A3-8485-FFF8A50138F7}" type="presOf" srcId="{58602095-36E1-4646-A75F-C99640CE0913}" destId="{8979A05A-9924-480F-9E7D-1FAC76A0CB1E}" srcOrd="0" destOrd="0" presId="urn:microsoft.com/office/officeart/2005/8/layout/venn2"/>
    <dgm:cxn modelId="{16D119E3-65C9-4953-8FB3-40CEC4CC1223}" type="presOf" srcId="{58602095-36E1-4646-A75F-C99640CE0913}" destId="{0AD3A39D-CE76-4C3F-B5C8-B4757389B961}" srcOrd="1" destOrd="0" presId="urn:microsoft.com/office/officeart/2005/8/layout/venn2"/>
    <dgm:cxn modelId="{497B32FB-073C-4C8F-8E01-B17DF34A9233}" type="presOf" srcId="{1956F575-0AE0-4A76-8BAF-084B0C369B7C}" destId="{88761794-BA0B-4B9A-B61E-801F79E2CD7F}" srcOrd="0" destOrd="0" presId="urn:microsoft.com/office/officeart/2005/8/layout/venn2"/>
    <dgm:cxn modelId="{A16E9B5E-5B62-4EE7-AE7C-260B7B6137A7}" type="presParOf" srcId="{88761794-BA0B-4B9A-B61E-801F79E2CD7F}" destId="{98EEEDAA-6A85-423D-9979-F07EA3281121}" srcOrd="0" destOrd="0" presId="urn:microsoft.com/office/officeart/2005/8/layout/venn2"/>
    <dgm:cxn modelId="{472465BD-CB03-4BBF-9835-23C93D99DD15}" type="presParOf" srcId="{98EEEDAA-6A85-423D-9979-F07EA3281121}" destId="{1DAED8DD-323B-47DC-ABB6-199FC76AD059}" srcOrd="0" destOrd="0" presId="urn:microsoft.com/office/officeart/2005/8/layout/venn2"/>
    <dgm:cxn modelId="{F9697B81-AE50-4A4E-A0D5-13936CFCB8D2}" type="presParOf" srcId="{98EEEDAA-6A85-423D-9979-F07EA3281121}" destId="{C6EC4FF2-6FA1-41CC-8F4E-DFE65852EE62}" srcOrd="1" destOrd="0" presId="urn:microsoft.com/office/officeart/2005/8/layout/venn2"/>
    <dgm:cxn modelId="{28FE7126-975C-44B4-BA9B-30D4A7284DC4}" type="presParOf" srcId="{88761794-BA0B-4B9A-B61E-801F79E2CD7F}" destId="{928A73B6-BDFD-4B92-A657-CD824987753D}" srcOrd="1" destOrd="0" presId="urn:microsoft.com/office/officeart/2005/8/layout/venn2"/>
    <dgm:cxn modelId="{2B7243A8-E730-4A1A-8C0A-AC24F612CAF6}" type="presParOf" srcId="{928A73B6-BDFD-4B92-A657-CD824987753D}" destId="{8979A05A-9924-480F-9E7D-1FAC76A0CB1E}" srcOrd="0" destOrd="0" presId="urn:microsoft.com/office/officeart/2005/8/layout/venn2"/>
    <dgm:cxn modelId="{139E639E-EF5F-430C-974E-0FC6060D3690}" type="presParOf" srcId="{928A73B6-BDFD-4B92-A657-CD824987753D}" destId="{0AD3A39D-CE76-4C3F-B5C8-B4757389B96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08DE6E-B66B-4761-8129-C73D4207217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2810DFD-DC0C-4711-9C01-BAC37FBD1F47}">
      <dgm:prSet phldrT="[文本]" custT="1"/>
      <dgm:spPr/>
      <dgm:t>
        <a:bodyPr/>
        <a:lstStyle/>
        <a:p>
          <a:r>
            <a: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Source dataset</a:t>
          </a:r>
          <a:endParaRPr lang="zh-CN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CEF0CA-C701-4AC8-BAE0-F344C2F665CF}" type="parTrans" cxnId="{E9B9784E-8356-4684-9F88-E606AECA01A2}">
      <dgm:prSet/>
      <dgm:spPr/>
      <dgm:t>
        <a:bodyPr/>
        <a:lstStyle/>
        <a:p>
          <a:endParaRPr lang="zh-CN" altLang="en-US"/>
        </a:p>
      </dgm:t>
    </dgm:pt>
    <dgm:pt modelId="{796D1B66-A490-488F-BE44-94DABBE006A2}" type="sibTrans" cxnId="{E9B9784E-8356-4684-9F88-E606AECA01A2}">
      <dgm:prSet/>
      <dgm:spPr/>
      <dgm:t>
        <a:bodyPr/>
        <a:lstStyle/>
        <a:p>
          <a:endParaRPr lang="zh-CN" altLang="en-US"/>
        </a:p>
      </dgm:t>
    </dgm:pt>
    <dgm:pt modelId="{FFDCC2D6-016C-4088-BB81-1DC935636D3D}">
      <dgm:prSet phldrT="[文本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Model architecture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gm:t>
    </dgm:pt>
    <dgm:pt modelId="{3CEA18A2-E845-4BEE-B890-303AD78C8706}" type="parTrans" cxnId="{CB1C593A-0231-4224-BF2B-D06FCF968621}">
      <dgm:prSet/>
      <dgm:spPr/>
      <dgm:t>
        <a:bodyPr/>
        <a:lstStyle/>
        <a:p>
          <a:endParaRPr lang="zh-CN" altLang="en-US"/>
        </a:p>
      </dgm:t>
    </dgm:pt>
    <dgm:pt modelId="{FDE3712D-4A7B-4A2B-8C47-CED94B375C61}" type="sibTrans" cxnId="{CB1C593A-0231-4224-BF2B-D06FCF968621}">
      <dgm:prSet/>
      <dgm:spPr/>
      <dgm:t>
        <a:bodyPr/>
        <a:lstStyle/>
        <a:p>
          <a:endParaRPr lang="zh-CN" altLang="en-US"/>
        </a:p>
      </dgm:t>
    </dgm:pt>
    <dgm:pt modelId="{11F10976-8E0C-414A-B44E-F797E4C818A5}">
      <dgm:prSet phldrT="[文本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How to pretrain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gm:t>
    </dgm:pt>
    <dgm:pt modelId="{90957D9A-90B1-484D-8D97-35AA8E888082}" type="parTrans" cxnId="{3E121300-2A93-4A5F-98AD-63977B37EC7F}">
      <dgm:prSet/>
      <dgm:spPr/>
      <dgm:t>
        <a:bodyPr/>
        <a:lstStyle/>
        <a:p>
          <a:endParaRPr lang="zh-CN" altLang="en-US"/>
        </a:p>
      </dgm:t>
    </dgm:pt>
    <dgm:pt modelId="{01C2FD86-6F52-4F8F-ABB1-EAA390FDF23E}" type="sibTrans" cxnId="{3E121300-2A93-4A5F-98AD-63977B37EC7F}">
      <dgm:prSet/>
      <dgm:spPr/>
      <dgm:t>
        <a:bodyPr/>
        <a:lstStyle/>
        <a:p>
          <a:endParaRPr lang="zh-CN" altLang="en-US"/>
        </a:p>
      </dgm:t>
    </dgm:pt>
    <dgm:pt modelId="{2FA25E5C-3DF6-489A-8F21-C1E3A0E6B4A6}" type="pres">
      <dgm:prSet presAssocID="{AC08DE6E-B66B-4761-8129-C73D42072170}" presName="linear" presStyleCnt="0">
        <dgm:presLayoutVars>
          <dgm:dir/>
          <dgm:animLvl val="lvl"/>
          <dgm:resizeHandles val="exact"/>
        </dgm:presLayoutVars>
      </dgm:prSet>
      <dgm:spPr/>
    </dgm:pt>
    <dgm:pt modelId="{899410D5-1E4A-4562-ABD8-5CA1ECC41F61}" type="pres">
      <dgm:prSet presAssocID="{62810DFD-DC0C-4711-9C01-BAC37FBD1F47}" presName="parentLin" presStyleCnt="0"/>
      <dgm:spPr/>
    </dgm:pt>
    <dgm:pt modelId="{639518D5-4B36-4875-B60F-EE53513363C1}" type="pres">
      <dgm:prSet presAssocID="{62810DFD-DC0C-4711-9C01-BAC37FBD1F47}" presName="parentLeftMargin" presStyleLbl="node1" presStyleIdx="0" presStyleCnt="3"/>
      <dgm:spPr/>
    </dgm:pt>
    <dgm:pt modelId="{DFA07CB7-8216-4510-8234-364BC9DE2F91}" type="pres">
      <dgm:prSet presAssocID="{62810DFD-DC0C-4711-9C01-BAC37FBD1F4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08D48C-03E1-4AD8-8F59-08EAE3963B21}" type="pres">
      <dgm:prSet presAssocID="{62810DFD-DC0C-4711-9C01-BAC37FBD1F47}" presName="negativeSpace" presStyleCnt="0"/>
      <dgm:spPr/>
    </dgm:pt>
    <dgm:pt modelId="{49C7DB9D-82C8-4309-91A1-9A8CBE721F0B}" type="pres">
      <dgm:prSet presAssocID="{62810DFD-DC0C-4711-9C01-BAC37FBD1F47}" presName="childText" presStyleLbl="conFgAcc1" presStyleIdx="0" presStyleCnt="3">
        <dgm:presLayoutVars>
          <dgm:bulletEnabled val="1"/>
        </dgm:presLayoutVars>
      </dgm:prSet>
      <dgm:spPr/>
    </dgm:pt>
    <dgm:pt modelId="{B1A00AE3-0630-48FB-8EAA-AD08B185ECAB}" type="pres">
      <dgm:prSet presAssocID="{796D1B66-A490-488F-BE44-94DABBE006A2}" presName="spaceBetweenRectangles" presStyleCnt="0"/>
      <dgm:spPr/>
    </dgm:pt>
    <dgm:pt modelId="{B66FF96B-FDF3-4E33-921D-DCA7680EF2BD}" type="pres">
      <dgm:prSet presAssocID="{FFDCC2D6-016C-4088-BB81-1DC935636D3D}" presName="parentLin" presStyleCnt="0"/>
      <dgm:spPr/>
    </dgm:pt>
    <dgm:pt modelId="{947A0246-29D2-4DEF-88E0-9D28C410A1FE}" type="pres">
      <dgm:prSet presAssocID="{FFDCC2D6-016C-4088-BB81-1DC935636D3D}" presName="parentLeftMargin" presStyleLbl="node1" presStyleIdx="0" presStyleCnt="3"/>
      <dgm:spPr/>
    </dgm:pt>
    <dgm:pt modelId="{6AFCD245-AAFE-49BF-8483-4227AF2F4EFD}" type="pres">
      <dgm:prSet presAssocID="{FFDCC2D6-016C-4088-BB81-1DC935636D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908B435-92A6-48FB-AED9-A23E8575DCB7}" type="pres">
      <dgm:prSet presAssocID="{FFDCC2D6-016C-4088-BB81-1DC935636D3D}" presName="negativeSpace" presStyleCnt="0"/>
      <dgm:spPr/>
    </dgm:pt>
    <dgm:pt modelId="{301E218A-A6BB-499A-A6C6-AA899A8ECFE6}" type="pres">
      <dgm:prSet presAssocID="{FFDCC2D6-016C-4088-BB81-1DC935636D3D}" presName="childText" presStyleLbl="conFgAcc1" presStyleIdx="1" presStyleCnt="3">
        <dgm:presLayoutVars>
          <dgm:bulletEnabled val="1"/>
        </dgm:presLayoutVars>
      </dgm:prSet>
      <dgm:spPr/>
    </dgm:pt>
    <dgm:pt modelId="{BC4CE1BD-972F-4146-9CE8-0AD075982992}" type="pres">
      <dgm:prSet presAssocID="{FDE3712D-4A7B-4A2B-8C47-CED94B375C61}" presName="spaceBetweenRectangles" presStyleCnt="0"/>
      <dgm:spPr/>
    </dgm:pt>
    <dgm:pt modelId="{41F2E0BA-46A3-4B0D-9135-89117A505938}" type="pres">
      <dgm:prSet presAssocID="{11F10976-8E0C-414A-B44E-F797E4C818A5}" presName="parentLin" presStyleCnt="0"/>
      <dgm:spPr/>
    </dgm:pt>
    <dgm:pt modelId="{AA234022-6F98-4938-BCE4-896CAB89A7F8}" type="pres">
      <dgm:prSet presAssocID="{11F10976-8E0C-414A-B44E-F797E4C818A5}" presName="parentLeftMargin" presStyleLbl="node1" presStyleIdx="1" presStyleCnt="3"/>
      <dgm:spPr/>
    </dgm:pt>
    <dgm:pt modelId="{00CE4F40-B2A2-40AE-8517-1E201B90E281}" type="pres">
      <dgm:prSet presAssocID="{11F10976-8E0C-414A-B44E-F797E4C818A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445B543-62BC-4A76-B91B-FACD9AD48E7B}" type="pres">
      <dgm:prSet presAssocID="{11F10976-8E0C-414A-B44E-F797E4C818A5}" presName="negativeSpace" presStyleCnt="0"/>
      <dgm:spPr/>
    </dgm:pt>
    <dgm:pt modelId="{62C36694-F7EA-4938-98D7-516E4C168C68}" type="pres">
      <dgm:prSet presAssocID="{11F10976-8E0C-414A-B44E-F797E4C818A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E121300-2A93-4A5F-98AD-63977B37EC7F}" srcId="{AC08DE6E-B66B-4761-8129-C73D42072170}" destId="{11F10976-8E0C-414A-B44E-F797E4C818A5}" srcOrd="2" destOrd="0" parTransId="{90957D9A-90B1-484D-8D97-35AA8E888082}" sibTransId="{01C2FD86-6F52-4F8F-ABB1-EAA390FDF23E}"/>
    <dgm:cxn modelId="{C3B56510-AE49-4E2F-8A1F-5653F850B4AC}" type="presOf" srcId="{11F10976-8E0C-414A-B44E-F797E4C818A5}" destId="{00CE4F40-B2A2-40AE-8517-1E201B90E281}" srcOrd="1" destOrd="0" presId="urn:microsoft.com/office/officeart/2005/8/layout/list1"/>
    <dgm:cxn modelId="{B707BA27-C914-4398-93B4-C6528B7BA35B}" type="presOf" srcId="{62810DFD-DC0C-4711-9C01-BAC37FBD1F47}" destId="{DFA07CB7-8216-4510-8234-364BC9DE2F91}" srcOrd="1" destOrd="0" presId="urn:microsoft.com/office/officeart/2005/8/layout/list1"/>
    <dgm:cxn modelId="{C9053033-17AF-4AC5-B17A-EE46565A800C}" type="presOf" srcId="{FFDCC2D6-016C-4088-BB81-1DC935636D3D}" destId="{6AFCD245-AAFE-49BF-8483-4227AF2F4EFD}" srcOrd="1" destOrd="0" presId="urn:microsoft.com/office/officeart/2005/8/layout/list1"/>
    <dgm:cxn modelId="{E402FB33-A48F-465B-8D5A-27DA51A74541}" type="presOf" srcId="{11F10976-8E0C-414A-B44E-F797E4C818A5}" destId="{AA234022-6F98-4938-BCE4-896CAB89A7F8}" srcOrd="0" destOrd="0" presId="urn:microsoft.com/office/officeart/2005/8/layout/list1"/>
    <dgm:cxn modelId="{CB1C593A-0231-4224-BF2B-D06FCF968621}" srcId="{AC08DE6E-B66B-4761-8129-C73D42072170}" destId="{FFDCC2D6-016C-4088-BB81-1DC935636D3D}" srcOrd="1" destOrd="0" parTransId="{3CEA18A2-E845-4BEE-B890-303AD78C8706}" sibTransId="{FDE3712D-4A7B-4A2B-8C47-CED94B375C61}"/>
    <dgm:cxn modelId="{66B0C364-482E-4E32-8617-E41BF174E126}" type="presOf" srcId="{FFDCC2D6-016C-4088-BB81-1DC935636D3D}" destId="{947A0246-29D2-4DEF-88E0-9D28C410A1FE}" srcOrd="0" destOrd="0" presId="urn:microsoft.com/office/officeart/2005/8/layout/list1"/>
    <dgm:cxn modelId="{04696769-D26C-4459-9D71-D3F4DCA18EAC}" type="presOf" srcId="{62810DFD-DC0C-4711-9C01-BAC37FBD1F47}" destId="{639518D5-4B36-4875-B60F-EE53513363C1}" srcOrd="0" destOrd="0" presId="urn:microsoft.com/office/officeart/2005/8/layout/list1"/>
    <dgm:cxn modelId="{E9B9784E-8356-4684-9F88-E606AECA01A2}" srcId="{AC08DE6E-B66B-4761-8129-C73D42072170}" destId="{62810DFD-DC0C-4711-9C01-BAC37FBD1F47}" srcOrd="0" destOrd="0" parTransId="{D9CEF0CA-C701-4AC8-BAE0-F344C2F665CF}" sibTransId="{796D1B66-A490-488F-BE44-94DABBE006A2}"/>
    <dgm:cxn modelId="{C292A672-DBAE-4A2B-9BF5-DB9486C70E9F}" type="presOf" srcId="{AC08DE6E-B66B-4761-8129-C73D42072170}" destId="{2FA25E5C-3DF6-489A-8F21-C1E3A0E6B4A6}" srcOrd="0" destOrd="0" presId="urn:microsoft.com/office/officeart/2005/8/layout/list1"/>
    <dgm:cxn modelId="{A8F09AF2-131B-4B55-9FC8-50B39173A579}" type="presParOf" srcId="{2FA25E5C-3DF6-489A-8F21-C1E3A0E6B4A6}" destId="{899410D5-1E4A-4562-ABD8-5CA1ECC41F61}" srcOrd="0" destOrd="0" presId="urn:microsoft.com/office/officeart/2005/8/layout/list1"/>
    <dgm:cxn modelId="{60E4F0F5-6DC6-41A7-B947-2B43D5C10150}" type="presParOf" srcId="{899410D5-1E4A-4562-ABD8-5CA1ECC41F61}" destId="{639518D5-4B36-4875-B60F-EE53513363C1}" srcOrd="0" destOrd="0" presId="urn:microsoft.com/office/officeart/2005/8/layout/list1"/>
    <dgm:cxn modelId="{E2E0BF3F-A0C9-4461-B4EF-0ECAAFF4178E}" type="presParOf" srcId="{899410D5-1E4A-4562-ABD8-5CA1ECC41F61}" destId="{DFA07CB7-8216-4510-8234-364BC9DE2F91}" srcOrd="1" destOrd="0" presId="urn:microsoft.com/office/officeart/2005/8/layout/list1"/>
    <dgm:cxn modelId="{C7D6F49C-4583-44C1-AB96-C71FC0EE4A48}" type="presParOf" srcId="{2FA25E5C-3DF6-489A-8F21-C1E3A0E6B4A6}" destId="{C208D48C-03E1-4AD8-8F59-08EAE3963B21}" srcOrd="1" destOrd="0" presId="urn:microsoft.com/office/officeart/2005/8/layout/list1"/>
    <dgm:cxn modelId="{6683435D-D47F-4568-B101-840419D68424}" type="presParOf" srcId="{2FA25E5C-3DF6-489A-8F21-C1E3A0E6B4A6}" destId="{49C7DB9D-82C8-4309-91A1-9A8CBE721F0B}" srcOrd="2" destOrd="0" presId="urn:microsoft.com/office/officeart/2005/8/layout/list1"/>
    <dgm:cxn modelId="{75C28CEF-DA54-43C4-94F2-25E085F253B2}" type="presParOf" srcId="{2FA25E5C-3DF6-489A-8F21-C1E3A0E6B4A6}" destId="{B1A00AE3-0630-48FB-8EAA-AD08B185ECAB}" srcOrd="3" destOrd="0" presId="urn:microsoft.com/office/officeart/2005/8/layout/list1"/>
    <dgm:cxn modelId="{0F8F3338-A050-4994-80B6-44512191CDA4}" type="presParOf" srcId="{2FA25E5C-3DF6-489A-8F21-C1E3A0E6B4A6}" destId="{B66FF96B-FDF3-4E33-921D-DCA7680EF2BD}" srcOrd="4" destOrd="0" presId="urn:microsoft.com/office/officeart/2005/8/layout/list1"/>
    <dgm:cxn modelId="{D0372F45-3AC5-48FB-B2E6-9C1F8A0C92B3}" type="presParOf" srcId="{B66FF96B-FDF3-4E33-921D-DCA7680EF2BD}" destId="{947A0246-29D2-4DEF-88E0-9D28C410A1FE}" srcOrd="0" destOrd="0" presId="urn:microsoft.com/office/officeart/2005/8/layout/list1"/>
    <dgm:cxn modelId="{C539D3DF-D535-4485-8A81-B4143B1B38E4}" type="presParOf" srcId="{B66FF96B-FDF3-4E33-921D-DCA7680EF2BD}" destId="{6AFCD245-AAFE-49BF-8483-4227AF2F4EFD}" srcOrd="1" destOrd="0" presId="urn:microsoft.com/office/officeart/2005/8/layout/list1"/>
    <dgm:cxn modelId="{F7211895-9271-4D80-8626-0AB1122599C6}" type="presParOf" srcId="{2FA25E5C-3DF6-489A-8F21-C1E3A0E6B4A6}" destId="{C908B435-92A6-48FB-AED9-A23E8575DCB7}" srcOrd="5" destOrd="0" presId="urn:microsoft.com/office/officeart/2005/8/layout/list1"/>
    <dgm:cxn modelId="{F69C8F54-A0A7-4166-A50A-418AC62276CA}" type="presParOf" srcId="{2FA25E5C-3DF6-489A-8F21-C1E3A0E6B4A6}" destId="{301E218A-A6BB-499A-A6C6-AA899A8ECFE6}" srcOrd="6" destOrd="0" presId="urn:microsoft.com/office/officeart/2005/8/layout/list1"/>
    <dgm:cxn modelId="{0F73DA61-5039-43CA-8479-37F5E5A8FCB6}" type="presParOf" srcId="{2FA25E5C-3DF6-489A-8F21-C1E3A0E6B4A6}" destId="{BC4CE1BD-972F-4146-9CE8-0AD075982992}" srcOrd="7" destOrd="0" presId="urn:microsoft.com/office/officeart/2005/8/layout/list1"/>
    <dgm:cxn modelId="{7AEE1C07-0550-4B0F-A4AD-33843E026805}" type="presParOf" srcId="{2FA25E5C-3DF6-489A-8F21-C1E3A0E6B4A6}" destId="{41F2E0BA-46A3-4B0D-9135-89117A505938}" srcOrd="8" destOrd="0" presId="urn:microsoft.com/office/officeart/2005/8/layout/list1"/>
    <dgm:cxn modelId="{8B77B70F-0045-452B-A2B0-F54B751F0D55}" type="presParOf" srcId="{41F2E0BA-46A3-4B0D-9135-89117A505938}" destId="{AA234022-6F98-4938-BCE4-896CAB89A7F8}" srcOrd="0" destOrd="0" presId="urn:microsoft.com/office/officeart/2005/8/layout/list1"/>
    <dgm:cxn modelId="{5A05EE22-CE04-4516-A013-A07CA05B7C90}" type="presParOf" srcId="{41F2E0BA-46A3-4B0D-9135-89117A505938}" destId="{00CE4F40-B2A2-40AE-8517-1E201B90E281}" srcOrd="1" destOrd="0" presId="urn:microsoft.com/office/officeart/2005/8/layout/list1"/>
    <dgm:cxn modelId="{EA1A52CB-3976-4F05-BED1-D9877A9EF5EA}" type="presParOf" srcId="{2FA25E5C-3DF6-489A-8F21-C1E3A0E6B4A6}" destId="{D445B543-62BC-4A76-B91B-FACD9AD48E7B}" srcOrd="9" destOrd="0" presId="urn:microsoft.com/office/officeart/2005/8/layout/list1"/>
    <dgm:cxn modelId="{7E0FC1C7-1429-42E4-A46C-E4AE3BEB7111}" type="presParOf" srcId="{2FA25E5C-3DF6-489A-8F21-C1E3A0E6B4A6}" destId="{62C36694-F7EA-4938-98D7-516E4C168C6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56F575-0AE0-4A76-8BAF-084B0C369B7C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E0B3880-09ED-48A9-B06E-D3E077BE6C76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gm:t>
    </dgm:pt>
    <dgm:pt modelId="{0C6302A2-722D-4F7A-8A4A-D1FA8BE4BBCD}" type="par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43E86B57-ED95-475D-ACB1-14C4D00B6027}" type="sib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58602095-36E1-4646-A75F-C99640CE0913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gm:t>
    </dgm:pt>
    <dgm:pt modelId="{047371C7-B484-43A7-BCCA-F705F59BEC46}" type="par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D4A61611-8A8C-4C00-855C-6E548EEF13BC}" type="sib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88761794-BA0B-4B9A-B61E-801F79E2CD7F}" type="pres">
      <dgm:prSet presAssocID="{1956F575-0AE0-4A76-8BAF-084B0C369B7C}" presName="Name0" presStyleCnt="0">
        <dgm:presLayoutVars>
          <dgm:chMax val="7"/>
          <dgm:resizeHandles val="exact"/>
        </dgm:presLayoutVars>
      </dgm:prSet>
      <dgm:spPr/>
    </dgm:pt>
    <dgm:pt modelId="{98EEEDAA-6A85-423D-9979-F07EA3281121}" type="pres">
      <dgm:prSet presAssocID="{1956F575-0AE0-4A76-8BAF-084B0C369B7C}" presName="comp1" presStyleCnt="0"/>
      <dgm:spPr/>
    </dgm:pt>
    <dgm:pt modelId="{1DAED8DD-323B-47DC-ABB6-199FC76AD059}" type="pres">
      <dgm:prSet presAssocID="{1956F575-0AE0-4A76-8BAF-084B0C369B7C}" presName="circle1" presStyleLbl="node1" presStyleIdx="0" presStyleCnt="2"/>
      <dgm:spPr/>
    </dgm:pt>
    <dgm:pt modelId="{C6EC4FF2-6FA1-41CC-8F4E-DFE65852EE62}" type="pres">
      <dgm:prSet presAssocID="{1956F575-0AE0-4A76-8BAF-084B0C369B7C}" presName="c1text" presStyleLbl="node1" presStyleIdx="0" presStyleCnt="2">
        <dgm:presLayoutVars>
          <dgm:bulletEnabled val="1"/>
        </dgm:presLayoutVars>
      </dgm:prSet>
      <dgm:spPr/>
    </dgm:pt>
    <dgm:pt modelId="{928A73B6-BDFD-4B92-A657-CD824987753D}" type="pres">
      <dgm:prSet presAssocID="{1956F575-0AE0-4A76-8BAF-084B0C369B7C}" presName="comp2" presStyleCnt="0"/>
      <dgm:spPr/>
    </dgm:pt>
    <dgm:pt modelId="{8979A05A-9924-480F-9E7D-1FAC76A0CB1E}" type="pres">
      <dgm:prSet presAssocID="{1956F575-0AE0-4A76-8BAF-084B0C369B7C}" presName="circle2" presStyleLbl="node1" presStyleIdx="1" presStyleCnt="2"/>
      <dgm:spPr/>
    </dgm:pt>
    <dgm:pt modelId="{0AD3A39D-CE76-4C3F-B5C8-B4757389B961}" type="pres">
      <dgm:prSet presAssocID="{1956F575-0AE0-4A76-8BAF-084B0C369B7C}" presName="c2text" presStyleLbl="node1" presStyleIdx="1" presStyleCnt="2">
        <dgm:presLayoutVars>
          <dgm:bulletEnabled val="1"/>
        </dgm:presLayoutVars>
      </dgm:prSet>
      <dgm:spPr/>
    </dgm:pt>
  </dgm:ptLst>
  <dgm:cxnLst>
    <dgm:cxn modelId="{7AF3BD01-B7AD-47A5-ABEB-09B4ECA15202}" type="presOf" srcId="{1E0B3880-09ED-48A9-B06E-D3E077BE6C76}" destId="{1DAED8DD-323B-47DC-ABB6-199FC76AD059}" srcOrd="0" destOrd="0" presId="urn:microsoft.com/office/officeart/2005/8/layout/venn2"/>
    <dgm:cxn modelId="{0A6A9208-858C-4981-8BF2-47D848624D77}" srcId="{1956F575-0AE0-4A76-8BAF-084B0C369B7C}" destId="{1E0B3880-09ED-48A9-B06E-D3E077BE6C76}" srcOrd="0" destOrd="0" parTransId="{0C6302A2-722D-4F7A-8A4A-D1FA8BE4BBCD}" sibTransId="{43E86B57-ED95-475D-ACB1-14C4D00B6027}"/>
    <dgm:cxn modelId="{DC3D040F-0C14-4EF3-96F2-7DFBB78F8B43}" srcId="{1956F575-0AE0-4A76-8BAF-084B0C369B7C}" destId="{58602095-36E1-4646-A75F-C99640CE0913}" srcOrd="1" destOrd="0" parTransId="{047371C7-B484-43A7-BCCA-F705F59BEC46}" sibTransId="{D4A61611-8A8C-4C00-855C-6E548EEF13BC}"/>
    <dgm:cxn modelId="{A88EE83B-643D-42F0-BFC3-BB14068446DC}" type="presOf" srcId="{1E0B3880-09ED-48A9-B06E-D3E077BE6C76}" destId="{C6EC4FF2-6FA1-41CC-8F4E-DFE65852EE62}" srcOrd="1" destOrd="0" presId="urn:microsoft.com/office/officeart/2005/8/layout/venn2"/>
    <dgm:cxn modelId="{8D193377-CEAF-46A3-8485-FFF8A50138F7}" type="presOf" srcId="{58602095-36E1-4646-A75F-C99640CE0913}" destId="{8979A05A-9924-480F-9E7D-1FAC76A0CB1E}" srcOrd="0" destOrd="0" presId="urn:microsoft.com/office/officeart/2005/8/layout/venn2"/>
    <dgm:cxn modelId="{16D119E3-65C9-4953-8FB3-40CEC4CC1223}" type="presOf" srcId="{58602095-36E1-4646-A75F-C99640CE0913}" destId="{0AD3A39D-CE76-4C3F-B5C8-B4757389B961}" srcOrd="1" destOrd="0" presId="urn:microsoft.com/office/officeart/2005/8/layout/venn2"/>
    <dgm:cxn modelId="{497B32FB-073C-4C8F-8E01-B17DF34A9233}" type="presOf" srcId="{1956F575-0AE0-4A76-8BAF-084B0C369B7C}" destId="{88761794-BA0B-4B9A-B61E-801F79E2CD7F}" srcOrd="0" destOrd="0" presId="urn:microsoft.com/office/officeart/2005/8/layout/venn2"/>
    <dgm:cxn modelId="{A16E9B5E-5B62-4EE7-AE7C-260B7B6137A7}" type="presParOf" srcId="{88761794-BA0B-4B9A-B61E-801F79E2CD7F}" destId="{98EEEDAA-6A85-423D-9979-F07EA3281121}" srcOrd="0" destOrd="0" presId="urn:microsoft.com/office/officeart/2005/8/layout/venn2"/>
    <dgm:cxn modelId="{472465BD-CB03-4BBF-9835-23C93D99DD15}" type="presParOf" srcId="{98EEEDAA-6A85-423D-9979-F07EA3281121}" destId="{1DAED8DD-323B-47DC-ABB6-199FC76AD059}" srcOrd="0" destOrd="0" presId="urn:microsoft.com/office/officeart/2005/8/layout/venn2"/>
    <dgm:cxn modelId="{F9697B81-AE50-4A4E-A0D5-13936CFCB8D2}" type="presParOf" srcId="{98EEEDAA-6A85-423D-9979-F07EA3281121}" destId="{C6EC4FF2-6FA1-41CC-8F4E-DFE65852EE62}" srcOrd="1" destOrd="0" presId="urn:microsoft.com/office/officeart/2005/8/layout/venn2"/>
    <dgm:cxn modelId="{28FE7126-975C-44B4-BA9B-30D4A7284DC4}" type="presParOf" srcId="{88761794-BA0B-4B9A-B61E-801F79E2CD7F}" destId="{928A73B6-BDFD-4B92-A657-CD824987753D}" srcOrd="1" destOrd="0" presId="urn:microsoft.com/office/officeart/2005/8/layout/venn2"/>
    <dgm:cxn modelId="{2B7243A8-E730-4A1A-8C0A-AC24F612CAF6}" type="presParOf" srcId="{928A73B6-BDFD-4B92-A657-CD824987753D}" destId="{8979A05A-9924-480F-9E7D-1FAC76A0CB1E}" srcOrd="0" destOrd="0" presId="urn:microsoft.com/office/officeart/2005/8/layout/venn2"/>
    <dgm:cxn modelId="{139E639E-EF5F-430C-974E-0FC6060D3690}" type="presParOf" srcId="{928A73B6-BDFD-4B92-A657-CD824987753D}" destId="{0AD3A39D-CE76-4C3F-B5C8-B4757389B96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ED8DD-323B-47DC-ABB6-199FC76AD059}">
      <dsp:nvSpPr>
        <dsp:cNvPr id="0" name=""/>
        <dsp:cNvSpPr/>
      </dsp:nvSpPr>
      <dsp:spPr>
        <a:xfrm>
          <a:off x="756316" y="0"/>
          <a:ext cx="3025263" cy="30252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sp:txBody>
      <dsp:txXfrm>
        <a:off x="1474815" y="226894"/>
        <a:ext cx="1588263" cy="514294"/>
      </dsp:txXfrm>
    </dsp:sp>
    <dsp:sp modelId="{8979A05A-9924-480F-9E7D-1FAC76A0CB1E}">
      <dsp:nvSpPr>
        <dsp:cNvPr id="0" name=""/>
        <dsp:cNvSpPr/>
      </dsp:nvSpPr>
      <dsp:spPr>
        <a:xfrm>
          <a:off x="1134473" y="756315"/>
          <a:ext cx="2268947" cy="226894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sp:txBody>
      <dsp:txXfrm>
        <a:off x="1466753" y="1323552"/>
        <a:ext cx="1604387" cy="1134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7DB9D-82C8-4309-91A1-9A8CBE721F0B}">
      <dsp:nvSpPr>
        <dsp:cNvPr id="0" name=""/>
        <dsp:cNvSpPr/>
      </dsp:nvSpPr>
      <dsp:spPr>
        <a:xfrm>
          <a:off x="0" y="3494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07CB7-8216-4510-8234-364BC9DE2F91}">
      <dsp:nvSpPr>
        <dsp:cNvPr id="0" name=""/>
        <dsp:cNvSpPr/>
      </dsp:nvSpPr>
      <dsp:spPr>
        <a:xfrm>
          <a:off x="204160" y="54270"/>
          <a:ext cx="2858247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Source dataset</a:t>
          </a:r>
          <a:endParaRPr lang="zh-CN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2981" y="83091"/>
        <a:ext cx="2800605" cy="532758"/>
      </dsp:txXfrm>
    </dsp:sp>
    <dsp:sp modelId="{301E218A-A6BB-499A-A6C6-AA899A8ECFE6}">
      <dsp:nvSpPr>
        <dsp:cNvPr id="0" name=""/>
        <dsp:cNvSpPr/>
      </dsp:nvSpPr>
      <dsp:spPr>
        <a:xfrm>
          <a:off x="0" y="12566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CD245-AAFE-49BF-8483-4227AF2F4EFD}">
      <dsp:nvSpPr>
        <dsp:cNvPr id="0" name=""/>
        <dsp:cNvSpPr/>
      </dsp:nvSpPr>
      <dsp:spPr>
        <a:xfrm>
          <a:off x="204160" y="961470"/>
          <a:ext cx="2858247" cy="5904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Model architecture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sp:txBody>
      <dsp:txXfrm>
        <a:off x="232981" y="990291"/>
        <a:ext cx="2800605" cy="532758"/>
      </dsp:txXfrm>
    </dsp:sp>
    <dsp:sp modelId="{62C36694-F7EA-4938-98D7-516E4C168C68}">
      <dsp:nvSpPr>
        <dsp:cNvPr id="0" name=""/>
        <dsp:cNvSpPr/>
      </dsp:nvSpPr>
      <dsp:spPr>
        <a:xfrm>
          <a:off x="0" y="21638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E4F40-B2A2-40AE-8517-1E201B90E281}">
      <dsp:nvSpPr>
        <dsp:cNvPr id="0" name=""/>
        <dsp:cNvSpPr/>
      </dsp:nvSpPr>
      <dsp:spPr>
        <a:xfrm>
          <a:off x="204160" y="1868670"/>
          <a:ext cx="2858247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How to pretrain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sp:txBody>
      <dsp:txXfrm>
        <a:off x="232981" y="1897491"/>
        <a:ext cx="2800605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ED8DD-323B-47DC-ABB6-199FC76AD059}">
      <dsp:nvSpPr>
        <dsp:cNvPr id="0" name=""/>
        <dsp:cNvSpPr/>
      </dsp:nvSpPr>
      <dsp:spPr>
        <a:xfrm>
          <a:off x="756316" y="0"/>
          <a:ext cx="3025263" cy="30252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sp:txBody>
      <dsp:txXfrm>
        <a:off x="1474815" y="226894"/>
        <a:ext cx="1588263" cy="514294"/>
      </dsp:txXfrm>
    </dsp:sp>
    <dsp:sp modelId="{8979A05A-9924-480F-9E7D-1FAC76A0CB1E}">
      <dsp:nvSpPr>
        <dsp:cNvPr id="0" name=""/>
        <dsp:cNvSpPr/>
      </dsp:nvSpPr>
      <dsp:spPr>
        <a:xfrm>
          <a:off x="1134473" y="756315"/>
          <a:ext cx="2268947" cy="226894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sp:txBody>
      <dsp:txXfrm>
        <a:off x="1466753" y="1323552"/>
        <a:ext cx="1604387" cy="1134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may ask why we are interested in plant disease recognition. These are the reasons.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9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of the main contribution of our method is the style loss function.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5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78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22267BF-CDBC-69E4-D54C-2C07C5DF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594" y="6432300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864" y="6387573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58" y="145881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e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17" Type="http://schemas.openxmlformats.org/officeDocument/2006/relationships/image" Target="../media/image39.jpg"/><Relationship Id="rId2" Type="http://schemas.openxmlformats.org/officeDocument/2006/relationships/image" Target="../media/image24.jpg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5" Type="http://schemas.openxmlformats.org/officeDocument/2006/relationships/image" Target="../media/image37.jpg"/><Relationship Id="rId10" Type="http://schemas.openxmlformats.org/officeDocument/2006/relationships/image" Target="../media/image32.jpeg"/><Relationship Id="rId4" Type="http://schemas.openxmlformats.org/officeDocument/2006/relationships/image" Target="../media/image26.jpg"/><Relationship Id="rId9" Type="http://schemas.openxmlformats.org/officeDocument/2006/relationships/image" Target="../media/image31.jpg"/><Relationship Id="rId1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5" Type="http://schemas.openxmlformats.org/officeDocument/2006/relationships/image" Target="../media/image53.jpg"/><Relationship Id="rId10" Type="http://schemas.openxmlformats.org/officeDocument/2006/relationships/image" Target="../media/image48.jpg"/><Relationship Id="rId19" Type="http://schemas.openxmlformats.org/officeDocument/2006/relationships/image" Target="../media/image57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95.png"/><Relationship Id="rId3" Type="http://schemas.openxmlformats.org/officeDocument/2006/relationships/image" Target="../media/image65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3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35.png"/><Relationship Id="rId2" Type="http://schemas.openxmlformats.org/officeDocument/2006/relationships/image" Target="../media/image105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33.png"/><Relationship Id="rId10" Type="http://schemas.openxmlformats.org/officeDocument/2006/relationships/image" Target="../media/image113.png"/><Relationship Id="rId19" Type="http://schemas.openxmlformats.org/officeDocument/2006/relationships/image" Target="../media/image117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5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4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28.xml"/><Relationship Id="rId5" Type="http://schemas.openxmlformats.org/officeDocument/2006/relationships/image" Target="../media/image8.png"/><Relationship Id="rId10" Type="http://schemas.openxmlformats.org/officeDocument/2006/relationships/slide" Target="slide9.xml"/><Relationship Id="rId4" Type="http://schemas.openxmlformats.org/officeDocument/2006/relationships/image" Target="../media/image7.png"/><Relationship Id="rId9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24.png"/><Relationship Id="rId12" Type="http://schemas.openxmlformats.org/officeDocument/2006/relationships/slide" Target="slide36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26.png"/><Relationship Id="rId5" Type="http://schemas.openxmlformats.org/officeDocument/2006/relationships/diagramColors" Target="../diagrams/colors2.xml"/><Relationship Id="rId10" Type="http://schemas.openxmlformats.org/officeDocument/2006/relationships/slide" Target="slide35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13" Type="http://schemas.openxmlformats.org/officeDocument/2006/relationships/image" Target="../media/image138.jpeg"/><Relationship Id="rId3" Type="http://schemas.openxmlformats.org/officeDocument/2006/relationships/image" Target="../media/image128.jpg"/><Relationship Id="rId7" Type="http://schemas.openxmlformats.org/officeDocument/2006/relationships/image" Target="../media/image132.jpg"/><Relationship Id="rId12" Type="http://schemas.openxmlformats.org/officeDocument/2006/relationships/image" Target="../media/image137.jpe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g"/><Relationship Id="rId11" Type="http://schemas.openxmlformats.org/officeDocument/2006/relationships/image" Target="../media/image136.jpeg"/><Relationship Id="rId5" Type="http://schemas.openxmlformats.org/officeDocument/2006/relationships/image" Target="../media/image130.jpg"/><Relationship Id="rId10" Type="http://schemas.openxmlformats.org/officeDocument/2006/relationships/image" Target="../media/image135.jpg"/><Relationship Id="rId4" Type="http://schemas.openxmlformats.org/officeDocument/2006/relationships/image" Target="../media/image129.jpg"/><Relationship Id="rId9" Type="http://schemas.openxmlformats.org/officeDocument/2006/relationships/image" Target="../media/image134.jpg"/><Relationship Id="rId1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5" Type="http://schemas.openxmlformats.org/officeDocument/2006/relationships/image" Target="../media/image53.jpg"/><Relationship Id="rId10" Type="http://schemas.openxmlformats.org/officeDocument/2006/relationships/image" Target="../media/image48.jpg"/><Relationship Id="rId19" Type="http://schemas.openxmlformats.org/officeDocument/2006/relationships/image" Target="../media/image57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svg"/><Relationship Id="rId5" Type="http://schemas.openxmlformats.org/officeDocument/2006/relationships/image" Target="../media/image152.png"/><Relationship Id="rId4" Type="http://schemas.openxmlformats.org/officeDocument/2006/relationships/image" Target="../media/image15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g"/><Relationship Id="rId13" Type="http://schemas.openxmlformats.org/officeDocument/2006/relationships/image" Target="../media/image179.jpg"/><Relationship Id="rId3" Type="http://schemas.openxmlformats.org/officeDocument/2006/relationships/image" Target="../media/image169.jpg"/><Relationship Id="rId7" Type="http://schemas.openxmlformats.org/officeDocument/2006/relationships/image" Target="../media/image173.jpg"/><Relationship Id="rId12" Type="http://schemas.openxmlformats.org/officeDocument/2006/relationships/image" Target="../media/image178.jp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g"/><Relationship Id="rId11" Type="http://schemas.openxmlformats.org/officeDocument/2006/relationships/image" Target="../media/image177.jpeg"/><Relationship Id="rId5" Type="http://schemas.openxmlformats.org/officeDocument/2006/relationships/image" Target="../media/image171.jpg"/><Relationship Id="rId10" Type="http://schemas.openxmlformats.org/officeDocument/2006/relationships/image" Target="../media/image176.jpg"/><Relationship Id="rId4" Type="http://schemas.openxmlformats.org/officeDocument/2006/relationships/image" Target="../media/image170.jpg"/><Relationship Id="rId9" Type="http://schemas.openxmlformats.org/officeDocument/2006/relationships/image" Target="../media/image175.jpg"/><Relationship Id="rId14" Type="http://schemas.openxmlformats.org/officeDocument/2006/relationships/image" Target="../media/image180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ghtFarms opens largest greenhouse to date">
            <a:extLst>
              <a:ext uri="{FF2B5EF4-FFF2-40B4-BE49-F238E27FC236}">
                <a16:creationId xmlns:a16="http://schemas.microsoft.com/office/drawing/2014/main" id="{8F255DCE-AF1C-7469-80B3-C5BF29FD0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2193054"/>
            <a:ext cx="9988550" cy="1597506"/>
          </a:xfrm>
        </p:spPr>
        <p:txBody>
          <a:bodyPr anchor="ctr">
            <a:no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AI+</a:t>
            </a: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农业：数据受限下的植物疾病识别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1757"/>
            <a:ext cx="9144000" cy="1910443"/>
          </a:xfrm>
        </p:spPr>
        <p:txBody>
          <a:bodyPr>
            <a:normAutofit/>
          </a:bodyPr>
          <a:lstStyle/>
          <a:p>
            <a:r>
              <a:rPr lang="zh-CN" altLang="en-US" dirty="0"/>
              <a:t>许明乐</a:t>
            </a:r>
            <a:endParaRPr lang="en-US" altLang="zh-CN" dirty="0"/>
          </a:p>
          <a:p>
            <a:r>
              <a:rPr lang="zh-CN" altLang="en-US" dirty="0"/>
              <a:t>智能机器人重点研究所 博士后</a:t>
            </a:r>
            <a:endParaRPr lang="en-US" altLang="zh-CN" dirty="0"/>
          </a:p>
          <a:p>
            <a:r>
              <a:rPr lang="zh-CN" altLang="en-US" dirty="0"/>
              <a:t>韩国 国立全北大学</a:t>
            </a:r>
            <a:endParaRPr lang="en-US" altLang="zh-CN" dirty="0"/>
          </a:p>
          <a:p>
            <a:r>
              <a:rPr lang="en-US" altLang="zh-CN" dirty="0"/>
              <a:t>2024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196027-CF82-355D-871C-4BDAB48B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22" y="101039"/>
            <a:ext cx="1306937" cy="13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5FBF61-7706-9C6A-57E1-2357F778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32" y="0"/>
            <a:ext cx="1230348" cy="150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F077B67-5701-C6D2-3A94-AF15E4F874F8}"/>
              </a:ext>
            </a:extLst>
          </p:cNvPr>
          <p:cNvSpPr txBox="1">
            <a:spLocks/>
          </p:cNvSpPr>
          <p:nvPr/>
        </p:nvSpPr>
        <p:spPr>
          <a:xfrm>
            <a:off x="1101725" y="1693195"/>
            <a:ext cx="9988550" cy="627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第六届首都师范大学数学及其交叉学科前沿创新论坛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DEC18D-E367-477C-0913-545CAC54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7C3F3E-7107-C8B9-1C99-A971FEC2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类中多样性不足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AE324F43-12C4-9348-B433-95718866E1FD}"/>
              </a:ext>
            </a:extLst>
          </p:cNvPr>
          <p:cNvSpPr/>
          <p:nvPr/>
        </p:nvSpPr>
        <p:spPr>
          <a:xfrm>
            <a:off x="200392" y="1209041"/>
            <a:ext cx="5780730" cy="488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F46B212D-46F0-38EA-93A2-27A9399F0B4F}"/>
              </a:ext>
            </a:extLst>
          </p:cNvPr>
          <p:cNvSpPr/>
          <p:nvPr/>
        </p:nvSpPr>
        <p:spPr>
          <a:xfrm>
            <a:off x="6210880" y="1209040"/>
            <a:ext cx="5410655" cy="48869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pic>
        <p:nvPicPr>
          <p:cNvPr id="7" name="Picture 12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7E48A186-B588-8CF0-ACD6-BED7D25C9AF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84" y="4259789"/>
            <a:ext cx="1371600" cy="1645920"/>
          </a:xfrm>
          <a:prstGeom prst="rect">
            <a:avLst/>
          </a:prstGeom>
        </p:spPr>
      </p:pic>
      <p:pic>
        <p:nvPicPr>
          <p:cNvPr id="8" name="Picture 13" descr="A person holding a leaf&#10;&#10;Description automatically generated with low confidence">
            <a:extLst>
              <a:ext uri="{FF2B5EF4-FFF2-40B4-BE49-F238E27FC236}">
                <a16:creationId xmlns:a16="http://schemas.microsoft.com/office/drawing/2014/main" id="{629BC751-566D-806C-BC3F-C65F18EB28A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55" y="4259789"/>
            <a:ext cx="1371600" cy="1645920"/>
          </a:xfrm>
          <a:prstGeom prst="rect">
            <a:avLst/>
          </a:prstGeom>
        </p:spPr>
      </p:pic>
      <p:pic>
        <p:nvPicPr>
          <p:cNvPr id="9" name="Picture 14" descr="A hand holding a small plant&#10;&#10;Description automatically generated with low confidence">
            <a:extLst>
              <a:ext uri="{FF2B5EF4-FFF2-40B4-BE49-F238E27FC236}">
                <a16:creationId xmlns:a16="http://schemas.microsoft.com/office/drawing/2014/main" id="{C6D877AD-16A4-CF2F-6622-DFCDF8A8A0B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26" y="4259789"/>
            <a:ext cx="1371600" cy="1645920"/>
          </a:xfrm>
          <a:prstGeom prst="rect">
            <a:avLst/>
          </a:prstGeom>
        </p:spPr>
      </p:pic>
      <p:pic>
        <p:nvPicPr>
          <p:cNvPr id="10" name="Picture 15" descr="A hand holding a small plant&#10;&#10;Description automatically generated with low confidence">
            <a:extLst>
              <a:ext uri="{FF2B5EF4-FFF2-40B4-BE49-F238E27FC236}">
                <a16:creationId xmlns:a16="http://schemas.microsoft.com/office/drawing/2014/main" id="{1C7DEA57-9270-1162-3E97-2BFEECD3C25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7" y="4259789"/>
            <a:ext cx="1371600" cy="164592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43CCB1E0-4A0C-E3EF-7A0E-3A6B948AF01D}"/>
              </a:ext>
            </a:extLst>
          </p:cNvPr>
          <p:cNvSpPr txBox="1"/>
          <p:nvPr/>
        </p:nvSpPr>
        <p:spPr>
          <a:xfrm>
            <a:off x="537540" y="394413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34361278-7E33-4173-8CB0-6BCF38B4AEAA}"/>
              </a:ext>
            </a:extLst>
          </p:cNvPr>
          <p:cNvSpPr txBox="1"/>
          <p:nvPr/>
        </p:nvSpPr>
        <p:spPr>
          <a:xfrm>
            <a:off x="1887731" y="3944137"/>
            <a:ext cx="1061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花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45BC47-204D-8181-F244-0C48654979AD}"/>
              </a:ext>
            </a:extLst>
          </p:cNvPr>
          <p:cNvSpPr txBox="1"/>
          <p:nvPr/>
        </p:nvSpPr>
        <p:spPr>
          <a:xfrm>
            <a:off x="3388858" y="394413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5ECFF06A-887A-1637-CC98-5989D3E573AD}"/>
              </a:ext>
            </a:extLst>
          </p:cNvPr>
          <p:cNvSpPr txBox="1"/>
          <p:nvPr/>
        </p:nvSpPr>
        <p:spPr>
          <a:xfrm>
            <a:off x="4814056" y="3944137"/>
            <a:ext cx="1104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花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Content Placeholder 20" descr="A close-up of some plants&#10;&#10;Description automatically generated with medium confidence">
            <a:extLst>
              <a:ext uri="{FF2B5EF4-FFF2-40B4-BE49-F238E27FC236}">
                <a16:creationId xmlns:a16="http://schemas.microsoft.com/office/drawing/2014/main" id="{0E9DA5B2-58A6-BF5E-7557-C21475DE557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31" y="2280920"/>
            <a:ext cx="1371600" cy="1645920"/>
          </a:xfrm>
          <a:prstGeom prst="rect">
            <a:avLst/>
          </a:prstGeom>
        </p:spPr>
      </p:pic>
      <p:pic>
        <p:nvPicPr>
          <p:cNvPr id="16" name="Picture 5" descr="A close up of a leaf&#10;&#10;Description automatically generated with low confidence">
            <a:extLst>
              <a:ext uri="{FF2B5EF4-FFF2-40B4-BE49-F238E27FC236}">
                <a16:creationId xmlns:a16="http://schemas.microsoft.com/office/drawing/2014/main" id="{D1A20EE4-80EF-307A-0E1D-31124829E5A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2" y="2280920"/>
            <a:ext cx="1371600" cy="1645920"/>
          </a:xfrm>
          <a:prstGeom prst="rect">
            <a:avLst/>
          </a:prstGeom>
        </p:spPr>
      </p:pic>
      <p:pic>
        <p:nvPicPr>
          <p:cNvPr id="17" name="Picture 6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62225270-E381-13F6-DD72-2F41C5E4B92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60" y="2280920"/>
            <a:ext cx="1371600" cy="1645920"/>
          </a:xfrm>
          <a:prstGeom prst="rect">
            <a:avLst/>
          </a:prstGeom>
        </p:spPr>
      </p:pic>
      <p:pic>
        <p:nvPicPr>
          <p:cNvPr id="18" name="Picture 7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FA677172-E152-E876-81B0-1C9DBA898DC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89" y="2280920"/>
            <a:ext cx="1371600" cy="1645920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DCB4590F-79DF-09FA-5501-A0D6EA02701A}"/>
              </a:ext>
            </a:extLst>
          </p:cNvPr>
          <p:cNvSpPr txBox="1"/>
          <p:nvPr/>
        </p:nvSpPr>
        <p:spPr>
          <a:xfrm>
            <a:off x="445862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D1844772-60A0-771C-64D3-A65B601063C4}"/>
              </a:ext>
            </a:extLst>
          </p:cNvPr>
          <p:cNvSpPr txBox="1"/>
          <p:nvPr/>
        </p:nvSpPr>
        <p:spPr>
          <a:xfrm>
            <a:off x="1871367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C0352D0-201B-37F2-15C2-8FE38203EBD7}"/>
              </a:ext>
            </a:extLst>
          </p:cNvPr>
          <p:cNvSpPr txBox="1"/>
          <p:nvPr/>
        </p:nvSpPr>
        <p:spPr>
          <a:xfrm>
            <a:off x="3296872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果实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5F727124-3EFB-9A47-CCBF-1F5D940E36DA}"/>
              </a:ext>
            </a:extLst>
          </p:cNvPr>
          <p:cNvSpPr txBox="1"/>
          <p:nvPr/>
        </p:nvSpPr>
        <p:spPr>
          <a:xfrm>
            <a:off x="4722378" y="1878077"/>
            <a:ext cx="1116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1">
            <a:extLst>
              <a:ext uri="{FF2B5EF4-FFF2-40B4-BE49-F238E27FC236}">
                <a16:creationId xmlns:a16="http://schemas.microsoft.com/office/drawing/2014/main" id="{2CCAFE5B-7ECA-9140-3A3C-F68B5727F707}"/>
              </a:ext>
            </a:extLst>
          </p:cNvPr>
          <p:cNvSpPr txBox="1"/>
          <p:nvPr/>
        </p:nvSpPr>
        <p:spPr>
          <a:xfrm>
            <a:off x="1935530" y="1300103"/>
            <a:ext cx="2027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感兴趣区域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43" descr="树枝上有绿色的植物&#10;&#10;描述已自动生成">
            <a:extLst>
              <a:ext uri="{FF2B5EF4-FFF2-40B4-BE49-F238E27FC236}">
                <a16:creationId xmlns:a16="http://schemas.microsoft.com/office/drawing/2014/main" id="{873B820B-E456-A6A3-D171-910A971450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47" y="2281188"/>
            <a:ext cx="1097621" cy="1645920"/>
          </a:xfrm>
          <a:prstGeom prst="rect">
            <a:avLst/>
          </a:prstGeom>
        </p:spPr>
      </p:pic>
      <p:pic>
        <p:nvPicPr>
          <p:cNvPr id="25" name="图片 45" descr="绿色的叶子&#10;&#10;描述已自动生成">
            <a:extLst>
              <a:ext uri="{FF2B5EF4-FFF2-40B4-BE49-F238E27FC236}">
                <a16:creationId xmlns:a16="http://schemas.microsoft.com/office/drawing/2014/main" id="{1769B984-E6AA-CA74-671D-65941C49E5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5898" y="2555337"/>
            <a:ext cx="1686451" cy="1097622"/>
          </a:xfrm>
          <a:prstGeom prst="rect">
            <a:avLst/>
          </a:prstGeom>
        </p:spPr>
      </p:pic>
      <p:pic>
        <p:nvPicPr>
          <p:cNvPr id="26" name="图片 47" descr="叶子上有只绿色的植物&#10;&#10;描述已自动生成">
            <a:extLst>
              <a:ext uri="{FF2B5EF4-FFF2-40B4-BE49-F238E27FC236}">
                <a16:creationId xmlns:a16="http://schemas.microsoft.com/office/drawing/2014/main" id="{A7B250CE-61EA-163A-4155-7AEAE8262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5439" y="2461354"/>
            <a:ext cx="1646455" cy="1285588"/>
          </a:xfrm>
          <a:prstGeom prst="rect">
            <a:avLst/>
          </a:prstGeom>
        </p:spPr>
      </p:pic>
      <p:pic>
        <p:nvPicPr>
          <p:cNvPr id="27" name="图片 49" descr="绿色的叶子&#10;&#10;描述已自动生成">
            <a:extLst>
              <a:ext uri="{FF2B5EF4-FFF2-40B4-BE49-F238E27FC236}">
                <a16:creationId xmlns:a16="http://schemas.microsoft.com/office/drawing/2014/main" id="{BCDD2714-F579-87C6-8C3E-A88A468841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80" y="2281188"/>
            <a:ext cx="1220680" cy="1645920"/>
          </a:xfrm>
          <a:prstGeom prst="rect">
            <a:avLst/>
          </a:prstGeom>
        </p:spPr>
      </p:pic>
      <p:sp>
        <p:nvSpPr>
          <p:cNvPr id="28" name="文本框 50">
            <a:extLst>
              <a:ext uri="{FF2B5EF4-FFF2-40B4-BE49-F238E27FC236}">
                <a16:creationId xmlns:a16="http://schemas.microsoft.com/office/drawing/2014/main" id="{B25C6832-832B-E451-C020-0C392A7B1428}"/>
              </a:ext>
            </a:extLst>
          </p:cNvPr>
          <p:cNvSpPr txBox="1"/>
          <p:nvPr/>
        </p:nvSpPr>
        <p:spPr>
          <a:xfrm>
            <a:off x="7443117" y="1300103"/>
            <a:ext cx="2946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病害阶段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51">
            <a:extLst>
              <a:ext uri="{FF2B5EF4-FFF2-40B4-BE49-F238E27FC236}">
                <a16:creationId xmlns:a16="http://schemas.microsoft.com/office/drawing/2014/main" id="{8F39CC0C-306F-7C34-34A3-CFA750FF1B16}"/>
              </a:ext>
            </a:extLst>
          </p:cNvPr>
          <p:cNvSpPr txBox="1"/>
          <p:nvPr/>
        </p:nvSpPr>
        <p:spPr>
          <a:xfrm>
            <a:off x="6579471" y="185464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早期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52">
            <a:extLst>
              <a:ext uri="{FF2B5EF4-FFF2-40B4-BE49-F238E27FC236}">
                <a16:creationId xmlns:a16="http://schemas.microsoft.com/office/drawing/2014/main" id="{E395E32F-1CF6-7F99-83CA-B648CA5B70CA}"/>
              </a:ext>
            </a:extLst>
          </p:cNvPr>
          <p:cNvSpPr txBox="1"/>
          <p:nvPr/>
        </p:nvSpPr>
        <p:spPr>
          <a:xfrm>
            <a:off x="10448707" y="185464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后期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54" descr="手里拿着绿色的植物&#10;&#10;描述已自动生成">
            <a:extLst>
              <a:ext uri="{FF2B5EF4-FFF2-40B4-BE49-F238E27FC236}">
                <a16:creationId xmlns:a16="http://schemas.microsoft.com/office/drawing/2014/main" id="{4CF1582D-4165-D40A-B3E5-1D29C41F21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6598" y="4458217"/>
            <a:ext cx="1801831" cy="1089019"/>
          </a:xfrm>
          <a:prstGeom prst="rect">
            <a:avLst/>
          </a:prstGeom>
        </p:spPr>
      </p:pic>
      <p:pic>
        <p:nvPicPr>
          <p:cNvPr id="32" name="图片 56" descr="绿色的叶子&#10;&#10;描述已自动生成">
            <a:extLst>
              <a:ext uri="{FF2B5EF4-FFF2-40B4-BE49-F238E27FC236}">
                <a16:creationId xmlns:a16="http://schemas.microsoft.com/office/drawing/2014/main" id="{1AE4C03E-C2FA-24F3-94A9-B8EEF47871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87028" y="4093307"/>
            <a:ext cx="1285588" cy="1818839"/>
          </a:xfrm>
          <a:prstGeom prst="rect">
            <a:avLst/>
          </a:prstGeom>
        </p:spPr>
      </p:pic>
      <p:pic>
        <p:nvPicPr>
          <p:cNvPr id="33" name="图片 58" descr="绿色的叶子&#10;&#10;描述已自动生成">
            <a:extLst>
              <a:ext uri="{FF2B5EF4-FFF2-40B4-BE49-F238E27FC236}">
                <a16:creationId xmlns:a16="http://schemas.microsoft.com/office/drawing/2014/main" id="{20C994C9-DC73-AF7C-AC07-526C876B5B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28559" y="4420522"/>
            <a:ext cx="1792404" cy="1164408"/>
          </a:xfrm>
          <a:prstGeom prst="rect">
            <a:avLst/>
          </a:prstGeom>
        </p:spPr>
      </p:pic>
      <p:pic>
        <p:nvPicPr>
          <p:cNvPr id="34" name="图片 60" descr="绿色的植物&#10;&#10;描述已自动生成">
            <a:extLst>
              <a:ext uri="{FF2B5EF4-FFF2-40B4-BE49-F238E27FC236}">
                <a16:creationId xmlns:a16="http://schemas.microsoft.com/office/drawing/2014/main" id="{92262251-37CD-3D04-DBC8-8D05D53F11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6670" y="4422761"/>
            <a:ext cx="1801832" cy="11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01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D89B5-F7DD-A379-4521-C8259F45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FE0033-7B37-26E9-4D20-41C25896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类中多样性不足</a:t>
            </a:r>
            <a:endParaRPr lang="en-US" dirty="0"/>
          </a:p>
        </p:txBody>
      </p:sp>
      <p:pic>
        <p:nvPicPr>
          <p:cNvPr id="5" name="Picture 5" descr="A picture containing plant, tree, dirt&#10;&#10;Description automatically generated">
            <a:extLst>
              <a:ext uri="{FF2B5EF4-FFF2-40B4-BE49-F238E27FC236}">
                <a16:creationId xmlns:a16="http://schemas.microsoft.com/office/drawing/2014/main" id="{C973B00B-E243-A996-4921-6F7D490D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7" y="2404319"/>
            <a:ext cx="1028700" cy="1371600"/>
          </a:xfrm>
          <a:prstGeom prst="rect">
            <a:avLst/>
          </a:prstGeom>
        </p:spPr>
      </p:pic>
      <p:pic>
        <p:nvPicPr>
          <p:cNvPr id="6" name="Picture 7" descr="A picture containing plant, outdoor, tree, green&#10;&#10;Description automatically generated">
            <a:extLst>
              <a:ext uri="{FF2B5EF4-FFF2-40B4-BE49-F238E27FC236}">
                <a16:creationId xmlns:a16="http://schemas.microsoft.com/office/drawing/2014/main" id="{9DF9013E-112F-9C6E-0D7D-E38F5423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29" y="2404319"/>
            <a:ext cx="1028700" cy="1371600"/>
          </a:xfrm>
          <a:prstGeom prst="rect">
            <a:avLst/>
          </a:prstGeom>
        </p:spPr>
      </p:pic>
      <p:pic>
        <p:nvPicPr>
          <p:cNvPr id="7" name="Picture 39" descr="A picture containing grass, outdoor, plant, forest&#10;&#10;Description automatically generated">
            <a:extLst>
              <a:ext uri="{FF2B5EF4-FFF2-40B4-BE49-F238E27FC236}">
                <a16:creationId xmlns:a16="http://schemas.microsoft.com/office/drawing/2014/main" id="{C18164CF-B08C-CB25-043E-10FDD025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58" y="2404319"/>
            <a:ext cx="1028700" cy="1371600"/>
          </a:xfrm>
          <a:prstGeom prst="rect">
            <a:avLst/>
          </a:prstGeom>
        </p:spPr>
      </p:pic>
      <p:sp>
        <p:nvSpPr>
          <p:cNvPr id="8" name="文本框 20">
            <a:extLst>
              <a:ext uri="{FF2B5EF4-FFF2-40B4-BE49-F238E27FC236}">
                <a16:creationId xmlns:a16="http://schemas.microsoft.com/office/drawing/2014/main" id="{8FD1F0CA-31C2-4DF4-A259-9BB640F90621}"/>
              </a:ext>
            </a:extLst>
          </p:cNvPr>
          <p:cNvSpPr txBox="1"/>
          <p:nvPr/>
        </p:nvSpPr>
        <p:spPr>
          <a:xfrm>
            <a:off x="1250686" y="3777295"/>
            <a:ext cx="3141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7E23E8F0-0A68-134A-F036-C1CB403575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0957"/>
          <a:stretch/>
        </p:blipFill>
        <p:spPr>
          <a:xfrm>
            <a:off x="2307258" y="4146092"/>
            <a:ext cx="1028700" cy="1371600"/>
          </a:xfrm>
          <a:prstGeom prst="rect">
            <a:avLst/>
          </a:prstGeom>
        </p:spPr>
      </p:pic>
      <p:pic>
        <p:nvPicPr>
          <p:cNvPr id="10" name="Picture 29" descr="A picture containing outdoor, grass, plant, flower&#10;&#10;Description automatically generated">
            <a:extLst>
              <a:ext uri="{FF2B5EF4-FFF2-40B4-BE49-F238E27FC236}">
                <a16:creationId xmlns:a16="http://schemas.microsoft.com/office/drawing/2014/main" id="{4C5FD31E-309B-BF3A-4B35-A356300B85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r="21847"/>
          <a:stretch/>
        </p:blipFill>
        <p:spPr>
          <a:xfrm>
            <a:off x="1250687" y="4146092"/>
            <a:ext cx="1028700" cy="1371600"/>
          </a:xfrm>
          <a:prstGeom prst="rect">
            <a:avLst/>
          </a:prstGeom>
        </p:spPr>
      </p:pic>
      <p:sp>
        <p:nvSpPr>
          <p:cNvPr id="11" name="文本框 25">
            <a:extLst>
              <a:ext uri="{FF2B5EF4-FFF2-40B4-BE49-F238E27FC236}">
                <a16:creationId xmlns:a16="http://schemas.microsoft.com/office/drawing/2014/main" id="{735F9E19-7077-29D7-9E4F-774C0F723E29}"/>
              </a:ext>
            </a:extLst>
          </p:cNvPr>
          <p:cNvSpPr txBox="1"/>
          <p:nvPr/>
        </p:nvSpPr>
        <p:spPr>
          <a:xfrm>
            <a:off x="1250687" y="5517103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27" descr="绿色的叶子&#10;&#10;描述已自动生成">
            <a:extLst>
              <a:ext uri="{FF2B5EF4-FFF2-40B4-BE49-F238E27FC236}">
                <a16:creationId xmlns:a16="http://schemas.microsoft.com/office/drawing/2014/main" id="{C16F689F-EA97-B9F7-89CF-9FBDAB6A4C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/>
          <a:stretch/>
        </p:blipFill>
        <p:spPr>
          <a:xfrm>
            <a:off x="3363830" y="4146092"/>
            <a:ext cx="1028699" cy="1371600"/>
          </a:xfrm>
          <a:prstGeom prst="rect">
            <a:avLst/>
          </a:prstGeom>
        </p:spPr>
      </p:pic>
      <p:pic>
        <p:nvPicPr>
          <p:cNvPr id="13" name="图片 29" descr="绿色的植物&#10;&#10;描述已自动生成">
            <a:extLst>
              <a:ext uri="{FF2B5EF4-FFF2-40B4-BE49-F238E27FC236}">
                <a16:creationId xmlns:a16="http://schemas.microsoft.com/office/drawing/2014/main" id="{BFDDB536-077C-1EC3-969B-FB3BA21B5F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4146092"/>
            <a:ext cx="1028700" cy="1371600"/>
          </a:xfrm>
          <a:prstGeom prst="rect">
            <a:avLst/>
          </a:prstGeom>
        </p:spPr>
      </p:pic>
      <p:pic>
        <p:nvPicPr>
          <p:cNvPr id="14" name="图片 31" descr="绿色的叶子&#10;&#10;描述已自动生成">
            <a:extLst>
              <a:ext uri="{FF2B5EF4-FFF2-40B4-BE49-F238E27FC236}">
                <a16:creationId xmlns:a16="http://schemas.microsoft.com/office/drawing/2014/main" id="{95B035D9-B4D9-1F64-4C28-E607FB195B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4146092"/>
            <a:ext cx="1028700" cy="1371600"/>
          </a:xfrm>
          <a:prstGeom prst="rect">
            <a:avLst/>
          </a:prstGeom>
        </p:spPr>
      </p:pic>
      <p:pic>
        <p:nvPicPr>
          <p:cNvPr id="15" name="图片 33" descr="绿色的植物&#10;&#10;描述已自动生成">
            <a:extLst>
              <a:ext uri="{FF2B5EF4-FFF2-40B4-BE49-F238E27FC236}">
                <a16:creationId xmlns:a16="http://schemas.microsoft.com/office/drawing/2014/main" id="{2E065F97-DCF0-DB19-5DD2-68D27D260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4146092"/>
            <a:ext cx="1028700" cy="1371600"/>
          </a:xfrm>
          <a:prstGeom prst="rect">
            <a:avLst/>
          </a:prstGeom>
        </p:spPr>
      </p:pic>
      <p:sp>
        <p:nvSpPr>
          <p:cNvPr id="16" name="文本框 37">
            <a:extLst>
              <a:ext uri="{FF2B5EF4-FFF2-40B4-BE49-F238E27FC236}">
                <a16:creationId xmlns:a16="http://schemas.microsoft.com/office/drawing/2014/main" id="{017E0FD0-D38D-04A2-4C3D-CCDD0EF71F19}"/>
              </a:ext>
            </a:extLst>
          </p:cNvPr>
          <p:cNvSpPr txBox="1"/>
          <p:nvPr/>
        </p:nvSpPr>
        <p:spPr>
          <a:xfrm>
            <a:off x="4525079" y="3775919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8">
            <a:extLst>
              <a:ext uri="{FF2B5EF4-FFF2-40B4-BE49-F238E27FC236}">
                <a16:creationId xmlns:a16="http://schemas.microsoft.com/office/drawing/2014/main" id="{5F067B18-C694-1C80-2E7B-D810AECF18F7}"/>
              </a:ext>
            </a:extLst>
          </p:cNvPr>
          <p:cNvSpPr txBox="1"/>
          <p:nvPr/>
        </p:nvSpPr>
        <p:spPr>
          <a:xfrm>
            <a:off x="4525079" y="5517103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40" descr="树上的叶子&#10;&#10;描述已自动生成">
            <a:extLst>
              <a:ext uri="{FF2B5EF4-FFF2-40B4-BE49-F238E27FC236}">
                <a16:creationId xmlns:a16="http://schemas.microsoft.com/office/drawing/2014/main" id="{4AE1F996-029B-8198-D3F0-A29655D9C1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2404319"/>
            <a:ext cx="1028700" cy="1371600"/>
          </a:xfrm>
          <a:prstGeom prst="rect">
            <a:avLst/>
          </a:prstGeom>
        </p:spPr>
      </p:pic>
      <p:pic>
        <p:nvPicPr>
          <p:cNvPr id="19" name="图片 42" descr="绿色的叶子&#10;&#10;描述已自动生成">
            <a:extLst>
              <a:ext uri="{FF2B5EF4-FFF2-40B4-BE49-F238E27FC236}">
                <a16:creationId xmlns:a16="http://schemas.microsoft.com/office/drawing/2014/main" id="{5D8F5121-0914-68EE-161D-AD4C98AEE1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2404319"/>
            <a:ext cx="1028700" cy="1371600"/>
          </a:xfrm>
          <a:prstGeom prst="rect">
            <a:avLst/>
          </a:prstGeom>
        </p:spPr>
      </p:pic>
      <p:pic>
        <p:nvPicPr>
          <p:cNvPr id="20" name="图片 44" descr="树枝上有叶子&#10;&#10;中度可信度描述已自动生成">
            <a:extLst>
              <a:ext uri="{FF2B5EF4-FFF2-40B4-BE49-F238E27FC236}">
                <a16:creationId xmlns:a16="http://schemas.microsoft.com/office/drawing/2014/main" id="{06059F99-49E6-56F9-C2A0-3255E1C8EC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2404319"/>
            <a:ext cx="1028700" cy="1371600"/>
          </a:xfrm>
          <a:prstGeom prst="rect">
            <a:avLst/>
          </a:prstGeom>
        </p:spPr>
      </p:pic>
      <p:pic>
        <p:nvPicPr>
          <p:cNvPr id="21" name="图片 46" descr="绿色的植物&#10;&#10;描述已自动生成">
            <a:extLst>
              <a:ext uri="{FF2B5EF4-FFF2-40B4-BE49-F238E27FC236}">
                <a16:creationId xmlns:a16="http://schemas.microsoft.com/office/drawing/2014/main" id="{6EBEEB60-AF9A-0FB9-1619-7D52CC03C0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2" y="4146092"/>
            <a:ext cx="1028700" cy="1371600"/>
          </a:xfrm>
          <a:prstGeom prst="rect">
            <a:avLst/>
          </a:prstGeom>
        </p:spPr>
      </p:pic>
      <p:pic>
        <p:nvPicPr>
          <p:cNvPr id="22" name="图片 48" descr="树枝上的花&#10;&#10;描述已自动生成">
            <a:extLst>
              <a:ext uri="{FF2B5EF4-FFF2-40B4-BE49-F238E27FC236}">
                <a16:creationId xmlns:a16="http://schemas.microsoft.com/office/drawing/2014/main" id="{582091E8-B75E-3B44-F37D-CE691CBF18A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6485"/>
          <a:stretch/>
        </p:blipFill>
        <p:spPr>
          <a:xfrm>
            <a:off x="7799471" y="4146092"/>
            <a:ext cx="1028700" cy="1371600"/>
          </a:xfrm>
          <a:prstGeom prst="rect">
            <a:avLst/>
          </a:prstGeom>
        </p:spPr>
      </p:pic>
      <p:pic>
        <p:nvPicPr>
          <p:cNvPr id="23" name="图片 50" descr="树枝上的花&#10;&#10;描述已自动生成">
            <a:extLst>
              <a:ext uri="{FF2B5EF4-FFF2-40B4-BE49-F238E27FC236}">
                <a16:creationId xmlns:a16="http://schemas.microsoft.com/office/drawing/2014/main" id="{A1612A65-C102-FFF7-4902-CEADF2088B9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r="14479"/>
          <a:stretch/>
        </p:blipFill>
        <p:spPr>
          <a:xfrm>
            <a:off x="8856042" y="4146092"/>
            <a:ext cx="1028700" cy="1371600"/>
          </a:xfrm>
          <a:prstGeom prst="rect">
            <a:avLst/>
          </a:prstGeom>
        </p:spPr>
      </p:pic>
      <p:sp>
        <p:nvSpPr>
          <p:cNvPr id="24" name="文本框 51">
            <a:extLst>
              <a:ext uri="{FF2B5EF4-FFF2-40B4-BE49-F238E27FC236}">
                <a16:creationId xmlns:a16="http://schemas.microsoft.com/office/drawing/2014/main" id="{4AFD7B3B-0AB0-81EB-8394-B9DB693DB365}"/>
              </a:ext>
            </a:extLst>
          </p:cNvPr>
          <p:cNvSpPr txBox="1"/>
          <p:nvPr/>
        </p:nvSpPr>
        <p:spPr>
          <a:xfrm>
            <a:off x="7799472" y="3777295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55">
            <a:extLst>
              <a:ext uri="{FF2B5EF4-FFF2-40B4-BE49-F238E27FC236}">
                <a16:creationId xmlns:a16="http://schemas.microsoft.com/office/drawing/2014/main" id="{EC1ACADC-6234-12A7-A921-79B3B8D4CA0B}"/>
              </a:ext>
            </a:extLst>
          </p:cNvPr>
          <p:cNvSpPr txBox="1"/>
          <p:nvPr/>
        </p:nvSpPr>
        <p:spPr>
          <a:xfrm>
            <a:off x="7799471" y="5517692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生长阶段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65" descr="草地上的植物&#10;&#10;描述已自动生成">
            <a:extLst>
              <a:ext uri="{FF2B5EF4-FFF2-40B4-BE49-F238E27FC236}">
                <a16:creationId xmlns:a16="http://schemas.microsoft.com/office/drawing/2014/main" id="{311A0137-0E55-0796-BD24-432FAB0AE4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42" y="2404319"/>
            <a:ext cx="1028700" cy="1371600"/>
          </a:xfrm>
          <a:prstGeom prst="rect">
            <a:avLst/>
          </a:prstGeom>
        </p:spPr>
      </p:pic>
      <p:pic>
        <p:nvPicPr>
          <p:cNvPr id="27" name="图片 67" descr="绿色的植物&#10;&#10;描述已自动生成">
            <a:extLst>
              <a:ext uri="{FF2B5EF4-FFF2-40B4-BE49-F238E27FC236}">
                <a16:creationId xmlns:a16="http://schemas.microsoft.com/office/drawing/2014/main" id="{1A6F20EE-63F3-D094-9524-1F29C563FE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1" y="2404319"/>
            <a:ext cx="1028699" cy="1371600"/>
          </a:xfrm>
          <a:prstGeom prst="rect">
            <a:avLst/>
          </a:prstGeom>
        </p:spPr>
      </p:pic>
      <p:pic>
        <p:nvPicPr>
          <p:cNvPr id="28" name="图片 69" descr="地上的草&#10;&#10;描述已自动生成">
            <a:extLst>
              <a:ext uri="{FF2B5EF4-FFF2-40B4-BE49-F238E27FC236}">
                <a16:creationId xmlns:a16="http://schemas.microsoft.com/office/drawing/2014/main" id="{9BDDC4DB-7565-011C-B90F-08754EF256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71" y="2404319"/>
            <a:ext cx="1028700" cy="1371600"/>
          </a:xfrm>
          <a:prstGeom prst="rect">
            <a:avLst/>
          </a:prstGeom>
        </p:spPr>
      </p:pic>
      <p:sp>
        <p:nvSpPr>
          <p:cNvPr id="29" name="文本框 41">
            <a:extLst>
              <a:ext uri="{FF2B5EF4-FFF2-40B4-BE49-F238E27FC236}">
                <a16:creationId xmlns:a16="http://schemas.microsoft.com/office/drawing/2014/main" id="{3EE9FE85-9C22-29CF-B1B8-EB0964AC7442}"/>
              </a:ext>
            </a:extLst>
          </p:cNvPr>
          <p:cNvSpPr txBox="1"/>
          <p:nvPr/>
        </p:nvSpPr>
        <p:spPr>
          <a:xfrm>
            <a:off x="5082113" y="1954824"/>
            <a:ext cx="2027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其他类中差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D0D1E1A7-A597-47B0-7985-F0F590B68E6B}"/>
              </a:ext>
            </a:extLst>
          </p:cNvPr>
          <p:cNvSpPr txBox="1"/>
          <p:nvPr/>
        </p:nvSpPr>
        <p:spPr>
          <a:xfrm>
            <a:off x="1" y="6642556"/>
            <a:ext cx="1219200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Mingle, et al. "Transfer Learning with Self-Supervised Vision Transformer for Large-Scale Plant Identification." (2022).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41">
            <a:extLst>
              <a:ext uri="{FF2B5EF4-FFF2-40B4-BE49-F238E27FC236}">
                <a16:creationId xmlns:a16="http://schemas.microsoft.com/office/drawing/2014/main" id="{3F46B6A5-1341-2302-730D-80D0FF504959}"/>
              </a:ext>
            </a:extLst>
          </p:cNvPr>
          <p:cNvSpPr txBox="1"/>
          <p:nvPr/>
        </p:nvSpPr>
        <p:spPr>
          <a:xfrm>
            <a:off x="2675701" y="1057732"/>
            <a:ext cx="6840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类中多样性不足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：训练集中的分布和真实分布有很大区别，（采样不合理）。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8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2FA3C11D-7209-F1AD-486C-FD7984B60118}"/>
              </a:ext>
            </a:extLst>
          </p:cNvPr>
          <p:cNvSpPr txBox="1"/>
          <p:nvPr/>
        </p:nvSpPr>
        <p:spPr>
          <a:xfrm>
            <a:off x="2675701" y="1057732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图片增强技术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是一个解决范式。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CF1D4C30-767B-F367-BD17-DDB15F35468D}"/>
              </a:ext>
            </a:extLst>
          </p:cNvPr>
          <p:cNvSpPr txBox="1"/>
          <p:nvPr/>
        </p:nvSpPr>
        <p:spPr>
          <a:xfrm>
            <a:off x="2825512" y="4570529"/>
            <a:ext cx="6690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中科院一区期刊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Pattern Recognition</a:t>
            </a:r>
          </a:p>
          <a:p>
            <a:pPr algn="ctr" latinLnBrk="0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月份优秀论文，高下载论文。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D80DBC-F947-65BA-7029-0C3A0E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062843"/>
            <a:ext cx="5638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B428E-A9E8-6DA1-0048-76AB53D5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EB89A-48E4-F0E6-3F5D-4008F387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已有的解决方案：</a:t>
            </a:r>
            <a:r>
              <a:rPr lang="zh-CN" altLang="en-US" sz="3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基本的图片处理</a:t>
            </a:r>
            <a:endParaRPr lang="en-US" dirty="0"/>
          </a:p>
        </p:txBody>
      </p:sp>
      <p:pic>
        <p:nvPicPr>
          <p:cNvPr id="5" name="Picture 2" descr="Agriculture | Free Full-Text | Review on Convolutional Neural Network (CNN)  Applied to Plant Leaf Disease Classification">
            <a:extLst>
              <a:ext uri="{FF2B5EF4-FFF2-40B4-BE49-F238E27FC236}">
                <a16:creationId xmlns:a16="http://schemas.microsoft.com/office/drawing/2014/main" id="{0917AF81-E1A1-10F3-9709-44A7BAE1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79" y="1580186"/>
            <a:ext cx="8370542" cy="41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3">
            <a:extLst>
              <a:ext uri="{FF2B5EF4-FFF2-40B4-BE49-F238E27FC236}">
                <a16:creationId xmlns:a16="http://schemas.microsoft.com/office/drawing/2014/main" id="{9D586F2D-CE07-A0C2-C504-36829A6270CE}"/>
              </a:ext>
            </a:extLst>
          </p:cNvPr>
          <p:cNvSpPr/>
          <p:nvPr/>
        </p:nvSpPr>
        <p:spPr>
          <a:xfrm>
            <a:off x="91690" y="1212578"/>
            <a:ext cx="344681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模仿一些类中差。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处理前后标签一致。</a:t>
            </a: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E33D9FA3-6723-4015-8E9A-B78ECACB0588}"/>
              </a:ext>
            </a:extLst>
          </p:cNvPr>
          <p:cNvSpPr txBox="1"/>
          <p:nvPr/>
        </p:nvSpPr>
        <p:spPr bwMode="auto">
          <a:xfrm>
            <a:off x="5408914" y="1212578"/>
            <a:ext cx="5482606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拍照角度，尺度，颜色，光照等。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C94EF4F2-EE70-B306-BC65-A6E4945A0501}"/>
              </a:ext>
            </a:extLst>
          </p:cNvPr>
          <p:cNvSpPr txBox="1"/>
          <p:nvPr/>
        </p:nvSpPr>
        <p:spPr>
          <a:xfrm>
            <a:off x="0" y="6642556"/>
            <a:ext cx="9399496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Review on convolutional neural network (CNN) applied to plant leaf disease classification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11.8 (2021): 707.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AB18D-B526-A102-7D94-04555917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2" y="3106219"/>
            <a:ext cx="2970064" cy="141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B428E-A9E8-6DA1-0048-76AB53D5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EB89A-48E4-F0E6-3F5D-4008F387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已有的解决方案：</a:t>
            </a:r>
            <a:r>
              <a:rPr lang="zh-CN" altLang="en-US" sz="3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基本的图片处理</a:t>
            </a:r>
            <a:endParaRPr lang="en-US" dirty="0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9D586F2D-CE07-A0C2-C504-36829A6270CE}"/>
              </a:ext>
            </a:extLst>
          </p:cNvPr>
          <p:cNvSpPr/>
          <p:nvPr/>
        </p:nvSpPr>
        <p:spPr>
          <a:xfrm>
            <a:off x="91690" y="1212578"/>
            <a:ext cx="344681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模仿一些类中差。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处理前后标签一致。</a:t>
            </a: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E33D9FA3-6723-4015-8E9A-B78ECACB0588}"/>
              </a:ext>
            </a:extLst>
          </p:cNvPr>
          <p:cNvSpPr txBox="1"/>
          <p:nvPr/>
        </p:nvSpPr>
        <p:spPr bwMode="auto">
          <a:xfrm>
            <a:off x="5408914" y="1212578"/>
            <a:ext cx="5482606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D18D4243-E222-473E-D2DA-87F30A0C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27" y="1640871"/>
            <a:ext cx="7467600" cy="4186004"/>
          </a:xfrm>
          <a:prstGeom prst="rect">
            <a:avLst/>
          </a:prstGeom>
        </p:spPr>
      </p:pic>
      <p:sp>
        <p:nvSpPr>
          <p:cNvPr id="7" name="TextBox 22">
            <a:extLst>
              <a:ext uri="{FF2B5EF4-FFF2-40B4-BE49-F238E27FC236}">
                <a16:creationId xmlns:a16="http://schemas.microsoft.com/office/drawing/2014/main" id="{E355E2E7-0B19-C159-4569-3CCDAA7D737B}"/>
              </a:ext>
            </a:extLst>
          </p:cNvPr>
          <p:cNvSpPr txBox="1"/>
          <p:nvPr/>
        </p:nvSpPr>
        <p:spPr>
          <a:xfrm>
            <a:off x="0" y="6642556"/>
            <a:ext cx="8263160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Towards automatic field plant disease recognition.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Electronics in 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191 (2021): 106523.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6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86AFA8-2CA9-2DB7-04C3-5AEE8D64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3F609-4096-2D6D-0D03-2006048F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已有的解决方案：图像翻译技术</a:t>
            </a:r>
            <a:endParaRPr lang="en-US" dirty="0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7FF998DF-A661-C4AB-E778-18A5A2C4996F}"/>
              </a:ext>
            </a:extLst>
          </p:cNvPr>
          <p:cNvSpPr txBox="1"/>
          <p:nvPr/>
        </p:nvSpPr>
        <p:spPr>
          <a:xfrm>
            <a:off x="0" y="6642556"/>
            <a:ext cx="11255710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“Unsupervised image translation using adversarial networks for improved plant disease recognition.”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Electronics in 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168, 2020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10">
            <a:extLst>
              <a:ext uri="{FF2B5EF4-FFF2-40B4-BE49-F238E27FC236}">
                <a16:creationId xmlns:a16="http://schemas.microsoft.com/office/drawing/2014/main" id="{E30BD802-4FA2-215D-3311-D5E536A1167A}"/>
              </a:ext>
            </a:extLst>
          </p:cNvPr>
          <p:cNvGrpSpPr/>
          <p:nvPr/>
        </p:nvGrpSpPr>
        <p:grpSpPr>
          <a:xfrm>
            <a:off x="3749403" y="1287056"/>
            <a:ext cx="4301603" cy="4633662"/>
            <a:chOff x="4992843" y="1489948"/>
            <a:chExt cx="4634384" cy="499213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0E192C56-F46E-C60A-03CB-536D211A4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700"/>
            <a:stretch/>
          </p:blipFill>
          <p:spPr>
            <a:xfrm>
              <a:off x="4992843" y="1859280"/>
              <a:ext cx="4634384" cy="4622800"/>
            </a:xfrm>
            <a:prstGeom prst="rect">
              <a:avLst/>
            </a:prstGeom>
          </p:spPr>
        </p:pic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B67657C-DFAA-1D29-B961-555E7E18AD1A}"/>
                </a:ext>
              </a:extLst>
            </p:cNvPr>
            <p:cNvSpPr txBox="1"/>
            <p:nvPr/>
          </p:nvSpPr>
          <p:spPr>
            <a:xfrm>
              <a:off x="5326381" y="1489948"/>
              <a:ext cx="91563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Healthy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5481775F-4BC6-606E-0EF2-AA132183732A}"/>
                </a:ext>
              </a:extLst>
            </p:cNvPr>
            <p:cNvSpPr txBox="1"/>
            <p:nvPr/>
          </p:nvSpPr>
          <p:spPr>
            <a:xfrm>
              <a:off x="6655852" y="1489948"/>
              <a:ext cx="122341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CycleGAN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37D464B-E7D8-DB48-64E5-F3BA98884F9C}"/>
                </a:ext>
              </a:extLst>
            </p:cNvPr>
            <p:cNvSpPr txBox="1"/>
            <p:nvPr/>
          </p:nvSpPr>
          <p:spPr>
            <a:xfrm>
              <a:off x="8293100" y="1489948"/>
              <a:ext cx="100540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ARGAN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îṥ1îḍê">
            <a:extLst>
              <a:ext uri="{FF2B5EF4-FFF2-40B4-BE49-F238E27FC236}">
                <a16:creationId xmlns:a16="http://schemas.microsoft.com/office/drawing/2014/main" id="{0DA0C09C-824C-5600-3CB5-B685DA3F5C9A}"/>
              </a:ext>
            </a:extLst>
          </p:cNvPr>
          <p:cNvSpPr txBox="1"/>
          <p:nvPr/>
        </p:nvSpPr>
        <p:spPr bwMode="auto">
          <a:xfrm>
            <a:off x="8217924" y="1276304"/>
            <a:ext cx="3781036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假设：利用健康叶片中较大的类中差。</a:t>
            </a:r>
          </a:p>
        </p:txBody>
      </p:sp>
      <p:pic>
        <p:nvPicPr>
          <p:cNvPr id="12" name="Picture 2" descr="CycleGAN : Image Translation with GAN (4)">
            <a:extLst>
              <a:ext uri="{FF2B5EF4-FFF2-40B4-BE49-F238E27FC236}">
                <a16:creationId xmlns:a16="http://schemas.microsoft.com/office/drawing/2014/main" id="{F4EBBE13-486B-EA9E-B3B7-CD9ECE75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1755"/>
            <a:ext cx="3538502" cy="235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îṥ1îḍê">
            <a:extLst>
              <a:ext uri="{FF2B5EF4-FFF2-40B4-BE49-F238E27FC236}">
                <a16:creationId xmlns:a16="http://schemas.microsoft.com/office/drawing/2014/main" id="{63480CCA-6A90-8F02-9437-3022C613B187}"/>
              </a:ext>
            </a:extLst>
          </p:cNvPr>
          <p:cNvSpPr txBox="1"/>
          <p:nvPr/>
        </p:nvSpPr>
        <p:spPr bwMode="auto">
          <a:xfrm>
            <a:off x="1191368" y="5532661"/>
            <a:ext cx="1155765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 latinLnBrk="0"/>
            <a:r>
              <a:rPr lang="en-US" altLang="zh-CN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îṥ1îḍê">
            <a:extLst>
              <a:ext uri="{FF2B5EF4-FFF2-40B4-BE49-F238E27FC236}">
                <a16:creationId xmlns:a16="http://schemas.microsoft.com/office/drawing/2014/main" id="{E28CCC54-B549-3198-F31A-C81ACCA33771}"/>
              </a:ext>
            </a:extLst>
          </p:cNvPr>
          <p:cNvSpPr txBox="1"/>
          <p:nvPr/>
        </p:nvSpPr>
        <p:spPr bwMode="auto">
          <a:xfrm>
            <a:off x="8217924" y="2886388"/>
            <a:ext cx="3781036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某些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部分也被翻译了，如手指等背景。</a:t>
            </a:r>
          </a:p>
        </p:txBody>
      </p:sp>
      <p:sp>
        <p:nvSpPr>
          <p:cNvPr id="15" name="îṥ1îḍê">
            <a:extLst>
              <a:ext uri="{FF2B5EF4-FFF2-40B4-BE49-F238E27FC236}">
                <a16:creationId xmlns:a16="http://schemas.microsoft.com/office/drawing/2014/main" id="{D27D2B49-6621-62B5-F1BE-C98BAC7C3513}"/>
              </a:ext>
            </a:extLst>
          </p:cNvPr>
          <p:cNvSpPr txBox="1"/>
          <p:nvPr/>
        </p:nvSpPr>
        <p:spPr bwMode="auto">
          <a:xfrm>
            <a:off x="8217924" y="2111203"/>
            <a:ext cx="378103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能否直接利用这个假设？</a:t>
            </a:r>
            <a:endParaRPr lang="en-US" altLang="zh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îṥ1îḍê">
            <a:extLst>
              <a:ext uri="{FF2B5EF4-FFF2-40B4-BE49-F238E27FC236}">
                <a16:creationId xmlns:a16="http://schemas.microsoft.com/office/drawing/2014/main" id="{18724CCB-E245-452A-88A4-023B209B75D3}"/>
              </a:ext>
            </a:extLst>
          </p:cNvPr>
          <p:cNvSpPr txBox="1"/>
          <p:nvPr/>
        </p:nvSpPr>
        <p:spPr bwMode="auto">
          <a:xfrm>
            <a:off x="8217924" y="3746996"/>
            <a:ext cx="378103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能否保留不想改变的部分？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îṥ1îḍê">
            <a:extLst>
              <a:ext uri="{FF2B5EF4-FFF2-40B4-BE49-F238E27FC236}">
                <a16:creationId xmlns:a16="http://schemas.microsoft.com/office/drawing/2014/main" id="{BFFAF92D-27CA-A915-3055-C5D47404F513}"/>
              </a:ext>
            </a:extLst>
          </p:cNvPr>
          <p:cNvSpPr txBox="1"/>
          <p:nvPr/>
        </p:nvSpPr>
        <p:spPr bwMode="auto">
          <a:xfrm>
            <a:off x="8217925" y="4547505"/>
            <a:ext cx="3582484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只能对图像分类有用。</a:t>
            </a:r>
            <a:endParaRPr lang="zh-CN" altLang="en-US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îṥ1îḍê">
            <a:extLst>
              <a:ext uri="{FF2B5EF4-FFF2-40B4-BE49-F238E27FC236}">
                <a16:creationId xmlns:a16="http://schemas.microsoft.com/office/drawing/2014/main" id="{51D15C94-2A48-027A-5BB2-13CCF56BBD31}"/>
              </a:ext>
            </a:extLst>
          </p:cNvPr>
          <p:cNvSpPr txBox="1"/>
          <p:nvPr/>
        </p:nvSpPr>
        <p:spPr bwMode="auto">
          <a:xfrm>
            <a:off x="8217924" y="5315954"/>
            <a:ext cx="378103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能否扩展到更多的任务中去？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3E7491B-77C6-BFB7-DDA7-663F91E0914E}"/>
              </a:ext>
            </a:extLst>
          </p:cNvPr>
          <p:cNvCxnSpPr/>
          <p:nvPr/>
        </p:nvCxnSpPr>
        <p:spPr>
          <a:xfrm>
            <a:off x="8204748" y="2810645"/>
            <a:ext cx="382656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9">
            <a:extLst>
              <a:ext uri="{FF2B5EF4-FFF2-40B4-BE49-F238E27FC236}">
                <a16:creationId xmlns:a16="http://schemas.microsoft.com/office/drawing/2014/main" id="{F2B59D7B-1C3E-F2F0-77DE-649EA313A3B3}"/>
              </a:ext>
            </a:extLst>
          </p:cNvPr>
          <p:cNvCxnSpPr/>
          <p:nvPr/>
        </p:nvCxnSpPr>
        <p:spPr>
          <a:xfrm>
            <a:off x="8204748" y="4504247"/>
            <a:ext cx="382656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AC8EE0-F692-5227-FA06-A7195F8B534C}"/>
              </a:ext>
            </a:extLst>
          </p:cNvPr>
          <p:cNvGrpSpPr/>
          <p:nvPr/>
        </p:nvGrpSpPr>
        <p:grpSpPr>
          <a:xfrm>
            <a:off x="271102" y="1317038"/>
            <a:ext cx="2893206" cy="1163499"/>
            <a:chOff x="271102" y="1317038"/>
            <a:chExt cx="2893206" cy="116349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3CB4EDE-AEBB-C370-B934-8D67D24F9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288" b="39119"/>
            <a:stretch/>
          </p:blipFill>
          <p:spPr>
            <a:xfrm>
              <a:off x="669539" y="1317038"/>
              <a:ext cx="2494769" cy="107667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4409FCE-D176-2D9A-E3C6-62A04791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7687"/>
            <a:stretch/>
          </p:blipFill>
          <p:spPr>
            <a:xfrm>
              <a:off x="271102" y="1403866"/>
              <a:ext cx="365712" cy="1076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961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80AAAEB-2C0C-78C8-0A37-7A031CF4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168" y="2396894"/>
            <a:ext cx="5488829" cy="968617"/>
          </a:xfrm>
          <a:prstGeom prst="rect">
            <a:avLst/>
          </a:prstGeom>
        </p:spPr>
      </p:pic>
      <p:pic>
        <p:nvPicPr>
          <p:cNvPr id="11266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08F3B09E-2BDD-F038-293A-3F481B18F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88" y="3355964"/>
            <a:ext cx="6216631" cy="350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54B61D-9BD0-A742-CFC1-C8FB8803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9825EB-CD15-3357-348C-ADBEB74C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îṥ1îḍê">
            <a:extLst>
              <a:ext uri="{FF2B5EF4-FFF2-40B4-BE49-F238E27FC236}">
                <a16:creationId xmlns:a16="http://schemas.microsoft.com/office/drawing/2014/main" id="{73878769-28A3-AF1B-32E0-745C3BF196E5}"/>
              </a:ext>
            </a:extLst>
          </p:cNvPr>
          <p:cNvSpPr txBox="1"/>
          <p:nvPr/>
        </p:nvSpPr>
        <p:spPr bwMode="auto">
          <a:xfrm>
            <a:off x="787149" y="1185746"/>
            <a:ext cx="1063565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基本观点：图像拆分成是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类决定的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（语义）和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类独立的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（风格）。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4B649A-7444-7EC1-ADE1-CFD8F60CCEA2}"/>
                  </a:ext>
                </a:extLst>
              </p:cNvPr>
              <p:cNvSpPr txBox="1"/>
              <p:nvPr/>
            </p:nvSpPr>
            <p:spPr>
              <a:xfrm>
                <a:off x="2748659" y="2130194"/>
                <a:ext cx="10228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4B649A-7444-7EC1-ADE1-CFD8F60CC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59" y="2130194"/>
                <a:ext cx="102289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D01E1A-E2F6-6552-83E8-8A9D7A32C3C6}"/>
                  </a:ext>
                </a:extLst>
              </p:cNvPr>
              <p:cNvSpPr txBox="1"/>
              <p:nvPr/>
            </p:nvSpPr>
            <p:spPr>
              <a:xfrm>
                <a:off x="2748659" y="2470520"/>
                <a:ext cx="10324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D01E1A-E2F6-6552-83E8-8A9D7A32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59" y="2470520"/>
                <a:ext cx="103246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637EAF0E-98FF-1BC7-926F-1CBC95886FA6}"/>
              </a:ext>
            </a:extLst>
          </p:cNvPr>
          <p:cNvGrpSpPr/>
          <p:nvPr/>
        </p:nvGrpSpPr>
        <p:grpSpPr>
          <a:xfrm>
            <a:off x="4141336" y="2038414"/>
            <a:ext cx="690970" cy="821423"/>
            <a:chOff x="3074302" y="3878917"/>
            <a:chExt cx="432033" cy="493710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FEF3E412-D81E-E914-4ACF-C41C22B4F9C5}"/>
                </a:ext>
              </a:extLst>
            </p:cNvPr>
            <p:cNvSpPr/>
            <p:nvPr/>
          </p:nvSpPr>
          <p:spPr>
            <a:xfrm rot="5400000">
              <a:off x="3065913" y="3887306"/>
              <a:ext cx="448811" cy="432033"/>
            </a:xfrm>
            <a:prstGeom prst="trapezoid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B71ADB5-77BD-A40C-54F8-3ED0BA3A6CFA}"/>
                    </a:ext>
                  </a:extLst>
                </p:cNvPr>
                <p:cNvSpPr txBox="1"/>
                <p:nvPr/>
              </p:nvSpPr>
              <p:spPr>
                <a:xfrm>
                  <a:off x="3080051" y="3972517"/>
                  <a:ext cx="42053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𝑉𝐺𝐺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B71ADB5-77BD-A40C-54F8-3ED0BA3A6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051" y="3972517"/>
                  <a:ext cx="420534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D09A2B-045B-FB80-B3F5-FAAC9D729B71}"/>
              </a:ext>
            </a:extLst>
          </p:cNvPr>
          <p:cNvCxnSpPr>
            <a:cxnSpLocks/>
          </p:cNvCxnSpPr>
          <p:nvPr/>
        </p:nvCxnSpPr>
        <p:spPr>
          <a:xfrm>
            <a:off x="3781126" y="2255361"/>
            <a:ext cx="2072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4CE7CFF-1387-6F95-000C-E09E6FC9BE71}"/>
              </a:ext>
            </a:extLst>
          </p:cNvPr>
          <p:cNvCxnSpPr>
            <a:cxnSpLocks/>
          </p:cNvCxnSpPr>
          <p:nvPr/>
        </p:nvCxnSpPr>
        <p:spPr>
          <a:xfrm>
            <a:off x="3781126" y="2590495"/>
            <a:ext cx="2188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E46ABEF-348C-4E5E-63A2-AEB87E0F1298}"/>
              </a:ext>
            </a:extLst>
          </p:cNvPr>
          <p:cNvCxnSpPr>
            <a:cxnSpLocks/>
          </p:cNvCxnSpPr>
          <p:nvPr/>
        </p:nvCxnSpPr>
        <p:spPr>
          <a:xfrm>
            <a:off x="4887946" y="2406439"/>
            <a:ext cx="5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CAB591D-A5DA-3615-02DE-DFEB8607A46E}"/>
              </a:ext>
            </a:extLst>
          </p:cNvPr>
          <p:cNvSpPr txBox="1"/>
          <p:nvPr/>
        </p:nvSpPr>
        <p:spPr>
          <a:xfrm>
            <a:off x="5505084" y="2188352"/>
            <a:ext cx="1701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style?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67790E49-F47E-35FF-9DFB-8EE01BAAB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98" y="1793957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2">
            <a:extLst>
              <a:ext uri="{FF2B5EF4-FFF2-40B4-BE49-F238E27FC236}">
                <a16:creationId xmlns:a16="http://schemas.microsoft.com/office/drawing/2014/main" id="{2CE78652-B833-67EA-7A44-8310476C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56" y="323841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4">
            <a:extLst>
              <a:ext uri="{FF2B5EF4-FFF2-40B4-BE49-F238E27FC236}">
                <a16:creationId xmlns:a16="http://schemas.microsoft.com/office/drawing/2014/main" id="{7473E226-C11E-6805-8204-D8BBD1D8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98" y="468287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3B8064-6808-A461-F847-BA1AF1262B2B}"/>
                  </a:ext>
                </a:extLst>
              </p:cNvPr>
              <p:cNvSpPr txBox="1"/>
              <p:nvPr/>
            </p:nvSpPr>
            <p:spPr>
              <a:xfrm>
                <a:off x="886355" y="2325869"/>
                <a:ext cx="3262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3B8064-6808-A461-F847-BA1AF126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55" y="2325869"/>
                <a:ext cx="326243" cy="307777"/>
              </a:xfrm>
              <a:prstGeom prst="rect">
                <a:avLst/>
              </a:prstGeom>
              <a:blipFill>
                <a:blip r:embed="rId11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2410882-7C54-D3BD-6D35-AE8DD9F94ED2}"/>
                  </a:ext>
                </a:extLst>
              </p:cNvPr>
              <p:cNvSpPr txBox="1"/>
              <p:nvPr/>
            </p:nvSpPr>
            <p:spPr>
              <a:xfrm>
                <a:off x="818848" y="3770327"/>
                <a:ext cx="3951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2410882-7C54-D3BD-6D35-AE8DD9F9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8" y="3770327"/>
                <a:ext cx="395108" cy="307777"/>
              </a:xfrm>
              <a:prstGeom prst="rect">
                <a:avLst/>
              </a:prstGeom>
              <a:blipFill>
                <a:blip r:embed="rId12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0BFB895-3F48-18B8-83DD-0124E0186491}"/>
                  </a:ext>
                </a:extLst>
              </p:cNvPr>
              <p:cNvSpPr txBox="1"/>
              <p:nvPr/>
            </p:nvSpPr>
            <p:spPr>
              <a:xfrm>
                <a:off x="920210" y="5214785"/>
                <a:ext cx="2923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0BFB895-3F48-18B8-83DD-0124E0186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0" y="5214785"/>
                <a:ext cx="292388" cy="307777"/>
              </a:xfrm>
              <a:prstGeom prst="rect">
                <a:avLst/>
              </a:prstGeom>
              <a:blipFill>
                <a:blip r:embed="rId13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îṥ1îḍê">
            <a:extLst>
              <a:ext uri="{FF2B5EF4-FFF2-40B4-BE49-F238E27FC236}">
                <a16:creationId xmlns:a16="http://schemas.microsoft.com/office/drawing/2014/main" id="{A272DEC6-4239-D294-F177-44926A6C1CD0}"/>
              </a:ext>
            </a:extLst>
          </p:cNvPr>
          <p:cNvSpPr txBox="1"/>
          <p:nvPr/>
        </p:nvSpPr>
        <p:spPr bwMode="auto">
          <a:xfrm>
            <a:off x="8373607" y="1853748"/>
            <a:ext cx="2972468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40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风格一致的损失函数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6189CBE-0529-9F74-66E6-7C297E58DE9F}"/>
              </a:ext>
            </a:extLst>
          </p:cNvPr>
          <p:cNvSpPr txBox="1"/>
          <p:nvPr/>
        </p:nvSpPr>
        <p:spPr>
          <a:xfrm>
            <a:off x="3174895" y="6435042"/>
            <a:ext cx="201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architecture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04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D4873-A2E2-F1D9-52C9-43CAC2C9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B314D-2A10-7B1F-27C9-DAD7886E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 (style consistent image translation)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6F338-7FFC-8F46-9332-B1D0FE0C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16" y="1563382"/>
            <a:ext cx="2292775" cy="1300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B9002E-1198-67A8-CDE7-F3E33349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9" y="1621230"/>
            <a:ext cx="5012192" cy="14085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080B69B6-474C-336A-96A7-A1B159608B0A}"/>
              </a:ext>
            </a:extLst>
          </p:cNvPr>
          <p:cNvSpPr txBox="1"/>
          <p:nvPr/>
        </p:nvSpPr>
        <p:spPr>
          <a:xfrm>
            <a:off x="4022454" y="1026969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图片分类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580895F-6363-79D4-E6B5-112441F715A4}"/>
              </a:ext>
            </a:extLst>
          </p:cNvPr>
          <p:cNvSpPr txBox="1"/>
          <p:nvPr/>
        </p:nvSpPr>
        <p:spPr>
          <a:xfrm>
            <a:off x="7224810" y="1026969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目标监测和分割</a:t>
            </a:r>
            <a:endParaRPr lang="en-US" altLang="zh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E9ABB6-FC21-88A7-7F07-6C3D70CB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979" y="3083759"/>
            <a:ext cx="3081432" cy="3118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CAEA91-375D-B98F-AD42-47727DD63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241" y="3083759"/>
            <a:ext cx="3105959" cy="3164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857BE5-6B2C-B545-F931-0177650EA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28" y="1621230"/>
            <a:ext cx="2144427" cy="102491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ADBEAF4-33C0-F1A9-B865-97B70D4E488F}"/>
              </a:ext>
            </a:extLst>
          </p:cNvPr>
          <p:cNvGrpSpPr/>
          <p:nvPr/>
        </p:nvGrpSpPr>
        <p:grpSpPr>
          <a:xfrm>
            <a:off x="271102" y="2825379"/>
            <a:ext cx="2327283" cy="905855"/>
            <a:chOff x="271102" y="1317038"/>
            <a:chExt cx="2893206" cy="116349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4E182D-A71F-9481-4295-6C35D3171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288" b="39119"/>
            <a:stretch/>
          </p:blipFill>
          <p:spPr>
            <a:xfrm>
              <a:off x="669539" y="1317038"/>
              <a:ext cx="2494769" cy="10766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FBE381-8E29-A1C9-3134-DF683C552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7687"/>
            <a:stretch/>
          </p:blipFill>
          <p:spPr>
            <a:xfrm>
              <a:off x="271102" y="1403866"/>
              <a:ext cx="365712" cy="1076671"/>
            </a:xfrm>
            <a:prstGeom prst="rect">
              <a:avLst/>
            </a:prstGeom>
          </p:spPr>
        </p:pic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29F23023-806F-3600-C3AF-5BAF37811FA7}"/>
              </a:ext>
            </a:extLst>
          </p:cNvPr>
          <p:cNvSpPr txBox="1"/>
          <p:nvPr/>
        </p:nvSpPr>
        <p:spPr>
          <a:xfrm>
            <a:off x="591604" y="1026969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已有方法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7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620BF-8388-5FF7-7DEA-991F0FE94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CC70D-C2AF-63E3-5078-832A0BA2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41C221-FF8A-FC96-DF68-1C3B557D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69" y="1729670"/>
            <a:ext cx="5114663" cy="3861069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993A6E8E-AFC3-749C-E477-E2BEFAB511C4}"/>
              </a:ext>
            </a:extLst>
          </p:cNvPr>
          <p:cNvSpPr txBox="1"/>
          <p:nvPr/>
        </p:nvSpPr>
        <p:spPr>
          <a:xfrm>
            <a:off x="2328081" y="2158764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图片分类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32D6D26-14EC-8EAD-3EC3-67F5B28BF979}"/>
              </a:ext>
            </a:extLst>
          </p:cNvPr>
          <p:cNvSpPr txBox="1"/>
          <p:nvPr/>
        </p:nvSpPr>
        <p:spPr>
          <a:xfrm>
            <a:off x="2328081" y="3475538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目标监测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CFDF63B-5FBE-D69B-87BD-20D26D799172}"/>
              </a:ext>
            </a:extLst>
          </p:cNvPr>
          <p:cNvSpPr txBox="1"/>
          <p:nvPr/>
        </p:nvSpPr>
        <p:spPr>
          <a:xfrm>
            <a:off x="2841042" y="4842001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分割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45627-327C-9B52-C4B4-9985AF46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</a:t>
            </a:r>
            <a:r>
              <a:rPr lang="zh-CN" altLang="en-US" dirty="0"/>
              <a:t>可以提高其他类的多样性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802D20-59BC-1FA8-8537-AD8A3135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E0355A5B-2060-43B9-1B09-9146BCE48D38}"/>
              </a:ext>
            </a:extLst>
          </p:cNvPr>
          <p:cNvSpPr txBox="1"/>
          <p:nvPr/>
        </p:nvSpPr>
        <p:spPr>
          <a:xfrm>
            <a:off x="0" y="6673334"/>
            <a:ext cx="11422807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Mingle, et al. "Style-Consistent Image Translation: A Novel Data Augmentation Paradigm to Improve Plant Disease Recognition."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12, 2022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7DA869-E5B9-5097-2FC2-E62A30C42CDA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773079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0EB5C45-B699-0AAF-D359-FD4817C742E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261718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AF39D2-8ADE-2482-763E-43F84E209D6E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3750357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5A0DFC7-3225-0EB8-6A6B-1224AE37BDF6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5238996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E1300E-883D-031F-EC1B-C578FF6AA18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6727635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F9B7DBD-A427-2352-F475-05B8720EE21F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216276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416FC4-4621-64F9-8FDC-CE1E355008C4}"/>
              </a:ext>
            </a:extLst>
          </p:cNvPr>
          <p:cNvSpPr txBox="1"/>
          <p:nvPr/>
        </p:nvSpPr>
        <p:spPr>
          <a:xfrm>
            <a:off x="53079" y="1252653"/>
            <a:ext cx="431239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 leaves, variation-majority class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E0C8F2-5FBC-5717-AEE1-0E0A3185CFB9}"/>
              </a:ext>
            </a:extLst>
          </p:cNvPr>
          <p:cNvSpPr txBox="1"/>
          <p:nvPr/>
        </p:nvSpPr>
        <p:spPr>
          <a:xfrm>
            <a:off x="53079" y="5540839"/>
            <a:ext cx="447526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Powdery mildew, variation-minority class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A1BF74B9-DC42-DFB6-3243-873117A9CAA2}"/>
              </a:ext>
            </a:extLst>
          </p:cNvPr>
          <p:cNvSpPr/>
          <p:nvPr/>
        </p:nvSpPr>
        <p:spPr>
          <a:xfrm>
            <a:off x="53079" y="3395867"/>
            <a:ext cx="8883194" cy="4028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SCIT model</a:t>
            </a:r>
            <a:endParaRPr lang="ko-KR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98980E9-F5AD-DD88-58ED-F8298E42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19A1DC9-2579-16B6-D6AA-FF3CD0E3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EAE845A6-965C-0B63-DE82-A419F3836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18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>
            <a:extLst>
              <a:ext uri="{FF2B5EF4-FFF2-40B4-BE49-F238E27FC236}">
                <a16:creationId xmlns:a16="http://schemas.microsoft.com/office/drawing/2014/main" id="{809AF47A-5A14-295A-B522-BE19FC2E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18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E49729C7-2B56-A11F-7622-5EBEB6EC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996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189817E8-0776-6B57-1B8C-ACC27E12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996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D0BADA75-6AB4-1D71-0637-9A514999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357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8A000B5E-75B9-73E0-3993-8049B389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357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F13C7153-44B7-24A4-35E2-96464A47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35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F655885B-2D59-BB91-24B4-2AA6D0B1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35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97C91298-B6CC-3FFA-4958-238EAEF2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76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26B1B3DB-95FB-7C7E-82FC-152E3E801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76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92DF90EE-18BA-1EA3-D636-B2C93668628F}"/>
              </a:ext>
            </a:extLst>
          </p:cNvPr>
          <p:cNvSpPr txBox="1"/>
          <p:nvPr/>
        </p:nvSpPr>
        <p:spPr>
          <a:xfrm>
            <a:off x="9055162" y="1784518"/>
            <a:ext cx="2915919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健康的叶片有更多的类中差，将其利用到其他类中。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2F026941-9712-560C-0677-81493443E545}"/>
              </a:ext>
            </a:extLst>
          </p:cNvPr>
          <p:cNvSpPr txBox="1"/>
          <p:nvPr/>
        </p:nvSpPr>
        <p:spPr>
          <a:xfrm>
            <a:off x="9329483" y="3020446"/>
            <a:ext cx="2641598" cy="246221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西红柿品种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尺度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光照条件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叶片形状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遮挡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17672F5-16E8-2DA7-3E8E-FAEF7371ED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2076788"/>
                  </p:ext>
                </p:extLst>
              </p:nvPr>
            </p:nvGraphicFramePr>
            <p:xfrm>
              <a:off x="6303657" y="6019811"/>
              <a:ext cx="847956" cy="476975"/>
            </p:xfrm>
            <a:graphic>
              <a:graphicData uri="http://schemas.microsoft.com/office/powerpoint/2016/slidezoom">
                <pslz:sldZm>
                  <pslz:sldZmObj sldId="344" cId="878714524">
                    <pslz:zmPr id="{15F22361-9AD9-47FE-8E8F-0BF3893EAEFA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7956" cy="476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幻灯片缩放定位 6">
                <a:extLst>
                  <a:ext uri="{FF2B5EF4-FFF2-40B4-BE49-F238E27FC236}">
                    <a16:creationId xmlns:a16="http://schemas.microsoft.com/office/drawing/2014/main" id="{C17672F5-16E8-2DA7-3E8E-FAEF7371ED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03657" y="6019811"/>
                <a:ext cx="847956" cy="476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01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544DB9-DB2D-36A5-5114-66DE2150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背景介绍：粮食安全和农作物病虫害</a:t>
            </a:r>
            <a:endParaRPr lang="en-US" altLang="zh-CN" sz="2400" dirty="0"/>
          </a:p>
          <a:p>
            <a:r>
              <a:rPr lang="zh-CN" altLang="en-US" sz="2400" dirty="0"/>
              <a:t>问题的引入：数据有限下的深度学习</a:t>
            </a:r>
            <a:endParaRPr lang="en-US" altLang="zh-CN" sz="2400" dirty="0"/>
          </a:p>
          <a:p>
            <a:r>
              <a:rPr lang="zh-CN" altLang="en-US" sz="2400" dirty="0"/>
              <a:t>我们提出的两个方案</a:t>
            </a:r>
            <a:endParaRPr lang="en-US" altLang="zh-CN" sz="2400" dirty="0"/>
          </a:p>
          <a:p>
            <a:pPr lvl="1"/>
            <a:r>
              <a:rPr lang="zh-CN" altLang="en-US" dirty="0"/>
              <a:t>图像增强</a:t>
            </a:r>
            <a:endParaRPr lang="en-US" altLang="zh-CN" dirty="0"/>
          </a:p>
          <a:p>
            <a:pPr lvl="1"/>
            <a:r>
              <a:rPr lang="zh-CN" altLang="en-US" dirty="0"/>
              <a:t>迁移学习</a:t>
            </a:r>
            <a:endParaRPr lang="en-US" altLang="zh-CN" dirty="0"/>
          </a:p>
          <a:p>
            <a:r>
              <a:rPr lang="zh-CN" altLang="en-US" sz="2400" dirty="0"/>
              <a:t>待解决的问题和挑战</a:t>
            </a:r>
            <a:endParaRPr lang="en-US" altLang="zh-CN" sz="2400" dirty="0"/>
          </a:p>
          <a:p>
            <a:pPr lvl="1"/>
            <a:r>
              <a:rPr lang="zh-CN" altLang="en-US" dirty="0"/>
              <a:t>开放集识别</a:t>
            </a:r>
            <a:endParaRPr lang="en-US" dirty="0"/>
          </a:p>
          <a:p>
            <a:pPr lvl="1"/>
            <a:r>
              <a:rPr lang="zh-CN" altLang="en-US" dirty="0"/>
              <a:t>泛化能力</a:t>
            </a:r>
            <a:endParaRPr lang="en-US" altLang="zh-CN" dirty="0"/>
          </a:p>
          <a:p>
            <a:pPr lvl="1"/>
            <a:r>
              <a:rPr lang="zh-CN" altLang="en-US" dirty="0"/>
              <a:t>数据集的构建</a:t>
            </a:r>
            <a:endParaRPr lang="en-US" altLang="zh-CN" dirty="0"/>
          </a:p>
          <a:p>
            <a:r>
              <a:rPr lang="zh-CN" altLang="en-US" sz="2400" dirty="0"/>
              <a:t>项目和论坛的关系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4AC2D-C54D-4787-96EB-8737983E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E7BC50-516D-2238-A74A-E1C7CEC0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0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38602-1E10-2B60-4177-E4668708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EE3525-16B2-D332-E046-A99F58F2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5B6CCCB7-11C5-7E37-362E-757A3377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919" y="224336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ECEFBC31-6FED-8CFF-4C97-AF10A45E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25" y="224336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îṥ1îḍê">
            <a:extLst>
              <a:ext uri="{FF2B5EF4-FFF2-40B4-BE49-F238E27FC236}">
                <a16:creationId xmlns:a16="http://schemas.microsoft.com/office/drawing/2014/main" id="{64D896A8-3A4F-8ED1-DE6E-33D09215001C}"/>
              </a:ext>
            </a:extLst>
          </p:cNvPr>
          <p:cNvSpPr txBox="1"/>
          <p:nvPr/>
        </p:nvSpPr>
        <p:spPr bwMode="auto">
          <a:xfrm>
            <a:off x="4270960" y="1935588"/>
            <a:ext cx="811119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85BD12CF-7B0F-585E-3E5C-F4E1C9E99D2E}"/>
              </a:ext>
            </a:extLst>
          </p:cNvPr>
          <p:cNvSpPr txBox="1"/>
          <p:nvPr/>
        </p:nvSpPr>
        <p:spPr bwMode="auto">
          <a:xfrm>
            <a:off x="6097357" y="1935588"/>
            <a:ext cx="286514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Translated powdery mildew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îṥ1îḍê">
            <a:extLst>
              <a:ext uri="{FF2B5EF4-FFF2-40B4-BE49-F238E27FC236}">
                <a16:creationId xmlns:a16="http://schemas.microsoft.com/office/drawing/2014/main" id="{4ABF2D22-8F0B-AEB2-65CD-2B32E066108F}"/>
              </a:ext>
            </a:extLst>
          </p:cNvPr>
          <p:cNvSpPr txBox="1"/>
          <p:nvPr/>
        </p:nvSpPr>
        <p:spPr bwMode="auto">
          <a:xfrm>
            <a:off x="5018782" y="1306068"/>
            <a:ext cx="2154436" cy="3693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光照条件和阴影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14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E5680-566E-9629-67E1-B529B896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SCIT</a:t>
            </a:r>
            <a:r>
              <a:rPr lang="zh-CN" altLang="en-US" dirty="0"/>
              <a:t>整体损失函数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E54CEE-040B-B94C-CABB-6181D528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229EED-1449-5AB1-D546-B8061729C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93"/>
          <a:stretch/>
        </p:blipFill>
        <p:spPr>
          <a:xfrm>
            <a:off x="0" y="1235478"/>
            <a:ext cx="5118199" cy="46589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D44684-9702-6A8A-9363-9F4E1041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424" y="4110800"/>
            <a:ext cx="7761062" cy="4684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FA09A8-7B2E-EE8D-8828-2F69F137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28" y="2773640"/>
            <a:ext cx="5860958" cy="10342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97EEDF-9063-DBBD-858C-215646BA7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148" y="4882075"/>
            <a:ext cx="6777338" cy="5558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41A904-1118-94BB-080C-8A65FAEA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46" y="5740787"/>
            <a:ext cx="8829040" cy="4811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F8E4CC-773F-6051-AE85-8D510089F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196" y="1477570"/>
            <a:ext cx="6765290" cy="5418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12EC32E-D88F-8B15-7130-1FF09103EA0B}"/>
              </a:ext>
            </a:extLst>
          </p:cNvPr>
          <p:cNvSpPr/>
          <p:nvPr/>
        </p:nvSpPr>
        <p:spPr>
          <a:xfrm>
            <a:off x="7694409" y="1441049"/>
            <a:ext cx="1190788" cy="662328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7E05-7AAB-D67A-6116-940D9F9B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F9D650-7B5A-C775-0AC5-CE1CA97B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FB88D0C8-36EB-E282-1B79-0E033D4540A5}"/>
              </a:ext>
            </a:extLst>
          </p:cNvPr>
          <p:cNvSpPr txBox="1"/>
          <p:nvPr/>
        </p:nvSpPr>
        <p:spPr>
          <a:xfrm>
            <a:off x="3207688" y="1158589"/>
            <a:ext cx="577662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风格和植物疾病阶段有一定的相关性。</a:t>
            </a:r>
          </a:p>
        </p:txBody>
      </p:sp>
      <p:pic>
        <p:nvPicPr>
          <p:cNvPr id="5" name="图片 51">
            <a:extLst>
              <a:ext uri="{FF2B5EF4-FFF2-40B4-BE49-F238E27FC236}">
                <a16:creationId xmlns:a16="http://schemas.microsoft.com/office/drawing/2014/main" id="{F63C76BE-A3CE-5AA8-97D4-DCB1E5AAC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" b="4956"/>
          <a:stretch/>
        </p:blipFill>
        <p:spPr>
          <a:xfrm>
            <a:off x="2414133" y="1705802"/>
            <a:ext cx="6556014" cy="4634698"/>
          </a:xfrm>
          <a:prstGeom prst="rect">
            <a:avLst/>
          </a:prstGeom>
        </p:spPr>
      </p:pic>
      <p:grpSp>
        <p:nvGrpSpPr>
          <p:cNvPr id="6" name="组合 57">
            <a:extLst>
              <a:ext uri="{FF2B5EF4-FFF2-40B4-BE49-F238E27FC236}">
                <a16:creationId xmlns:a16="http://schemas.microsoft.com/office/drawing/2014/main" id="{A75F6784-188A-504E-C7D0-9077FA1512CA}"/>
              </a:ext>
            </a:extLst>
          </p:cNvPr>
          <p:cNvGrpSpPr/>
          <p:nvPr/>
        </p:nvGrpSpPr>
        <p:grpSpPr>
          <a:xfrm>
            <a:off x="1035893" y="1915634"/>
            <a:ext cx="1363016" cy="4111789"/>
            <a:chOff x="1454977" y="1915634"/>
            <a:chExt cx="1363016" cy="4111789"/>
          </a:xfrm>
        </p:grpSpPr>
        <p:sp>
          <p:nvSpPr>
            <p:cNvPr id="7" name="文本框 52">
              <a:extLst>
                <a:ext uri="{FF2B5EF4-FFF2-40B4-BE49-F238E27FC236}">
                  <a16:creationId xmlns:a16="http://schemas.microsoft.com/office/drawing/2014/main" id="{D7132FE0-9B51-AD2F-837F-B837CB3A291C}"/>
                </a:ext>
              </a:extLst>
            </p:cNvPr>
            <p:cNvSpPr txBox="1"/>
            <p:nvPr/>
          </p:nvSpPr>
          <p:spPr>
            <a:xfrm>
              <a:off x="1454977" y="1915634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Powdery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53">
              <a:extLst>
                <a:ext uri="{FF2B5EF4-FFF2-40B4-BE49-F238E27FC236}">
                  <a16:creationId xmlns:a16="http://schemas.microsoft.com/office/drawing/2014/main" id="{D98913B1-C86F-9DE0-7097-B47B242E38DD}"/>
                </a:ext>
              </a:extLst>
            </p:cNvPr>
            <p:cNvSpPr txBox="1"/>
            <p:nvPr/>
          </p:nvSpPr>
          <p:spPr>
            <a:xfrm>
              <a:off x="1454977" y="2851248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54">
              <a:extLst>
                <a:ext uri="{FF2B5EF4-FFF2-40B4-BE49-F238E27FC236}">
                  <a16:creationId xmlns:a16="http://schemas.microsoft.com/office/drawing/2014/main" id="{2F703261-A2D7-D13B-D627-C1BE31445A18}"/>
                </a:ext>
              </a:extLst>
            </p:cNvPr>
            <p:cNvSpPr txBox="1"/>
            <p:nvPr/>
          </p:nvSpPr>
          <p:spPr>
            <a:xfrm>
              <a:off x="1454977" y="3786862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LMold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55">
              <a:extLst>
                <a:ext uri="{FF2B5EF4-FFF2-40B4-BE49-F238E27FC236}">
                  <a16:creationId xmlns:a16="http://schemas.microsoft.com/office/drawing/2014/main" id="{7BBFAF15-7F39-2AC3-3954-042BB58A784D}"/>
                </a:ext>
              </a:extLst>
            </p:cNvPr>
            <p:cNvSpPr txBox="1"/>
            <p:nvPr/>
          </p:nvSpPr>
          <p:spPr>
            <a:xfrm>
              <a:off x="1454977" y="4722476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ToCV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56">
              <a:extLst>
                <a:ext uri="{FF2B5EF4-FFF2-40B4-BE49-F238E27FC236}">
                  <a16:creationId xmlns:a16="http://schemas.microsoft.com/office/drawing/2014/main" id="{72870356-48A0-1616-FB32-CC2711238262}"/>
                </a:ext>
              </a:extLst>
            </p:cNvPr>
            <p:cNvSpPr txBox="1"/>
            <p:nvPr/>
          </p:nvSpPr>
          <p:spPr>
            <a:xfrm>
              <a:off x="1454977" y="5658091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MagDef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58">
            <a:extLst>
              <a:ext uri="{FF2B5EF4-FFF2-40B4-BE49-F238E27FC236}">
                <a16:creationId xmlns:a16="http://schemas.microsoft.com/office/drawing/2014/main" id="{93F6D731-7BD4-37F8-A8F6-E43FFE05132B}"/>
              </a:ext>
            </a:extLst>
          </p:cNvPr>
          <p:cNvSpPr txBox="1"/>
          <p:nvPr/>
        </p:nvSpPr>
        <p:spPr>
          <a:xfrm>
            <a:off x="2598892" y="6455533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59">
            <a:extLst>
              <a:ext uri="{FF2B5EF4-FFF2-40B4-BE49-F238E27FC236}">
                <a16:creationId xmlns:a16="http://schemas.microsoft.com/office/drawing/2014/main" id="{DCF65FC3-A6E1-44C8-CF2E-313D69E09020}"/>
              </a:ext>
            </a:extLst>
          </p:cNvPr>
          <p:cNvSpPr txBox="1"/>
          <p:nvPr/>
        </p:nvSpPr>
        <p:spPr>
          <a:xfrm>
            <a:off x="3521715" y="6455533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60">
                <a:extLst>
                  <a:ext uri="{FF2B5EF4-FFF2-40B4-BE49-F238E27FC236}">
                    <a16:creationId xmlns:a16="http://schemas.microsoft.com/office/drawing/2014/main" id="{8207B57A-391A-711C-C5C5-96A99A30FBEC}"/>
                  </a:ext>
                </a:extLst>
              </p:cNvPr>
              <p:cNvSpPr txBox="1"/>
              <p:nvPr/>
            </p:nvSpPr>
            <p:spPr>
              <a:xfrm>
                <a:off x="4301235" y="6443446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文本框 60">
                <a:extLst>
                  <a:ext uri="{FF2B5EF4-FFF2-40B4-BE49-F238E27FC236}">
                    <a16:creationId xmlns:a16="http://schemas.microsoft.com/office/drawing/2014/main" id="{8207B57A-391A-711C-C5C5-96A99A30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5" y="6443446"/>
                <a:ext cx="884088" cy="298928"/>
              </a:xfrm>
              <a:prstGeom prst="rect">
                <a:avLst/>
              </a:prstGeom>
              <a:blipFill>
                <a:blip r:embed="rId3"/>
                <a:stretch>
                  <a:fillRect l="-8966" r="-206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61">
                <a:extLst>
                  <a:ext uri="{FF2B5EF4-FFF2-40B4-BE49-F238E27FC236}">
                    <a16:creationId xmlns:a16="http://schemas.microsoft.com/office/drawing/2014/main" id="{79DB644E-C8B9-CCCD-D683-B8DCE6671A6F}"/>
                  </a:ext>
                </a:extLst>
              </p:cNvPr>
              <p:cNvSpPr txBox="1"/>
              <p:nvPr/>
            </p:nvSpPr>
            <p:spPr>
              <a:xfrm>
                <a:off x="5227873" y="6452459"/>
                <a:ext cx="10604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5" name="文本框 61">
                <a:extLst>
                  <a:ext uri="{FF2B5EF4-FFF2-40B4-BE49-F238E27FC236}">
                    <a16:creationId xmlns:a16="http://schemas.microsoft.com/office/drawing/2014/main" id="{79DB644E-C8B9-CCCD-D683-B8DCE667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73" y="6452459"/>
                <a:ext cx="1060418" cy="298928"/>
              </a:xfrm>
              <a:prstGeom prst="rect">
                <a:avLst/>
              </a:prstGeom>
              <a:blipFill>
                <a:blip r:embed="rId4"/>
                <a:stretch>
                  <a:fillRect l="-7471" r="-2299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62">
                <a:extLst>
                  <a:ext uri="{FF2B5EF4-FFF2-40B4-BE49-F238E27FC236}">
                    <a16:creationId xmlns:a16="http://schemas.microsoft.com/office/drawing/2014/main" id="{671A24F4-70CC-6E57-1B86-F14ECD8FF213}"/>
                  </a:ext>
                </a:extLst>
              </p:cNvPr>
              <p:cNvSpPr txBox="1"/>
              <p:nvPr/>
            </p:nvSpPr>
            <p:spPr>
              <a:xfrm>
                <a:off x="6288291" y="6443446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6" name="文本框 62">
                <a:extLst>
                  <a:ext uri="{FF2B5EF4-FFF2-40B4-BE49-F238E27FC236}">
                    <a16:creationId xmlns:a16="http://schemas.microsoft.com/office/drawing/2014/main" id="{671A24F4-70CC-6E57-1B86-F14ECD8FF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91" y="6443446"/>
                <a:ext cx="807144" cy="298928"/>
              </a:xfrm>
              <a:prstGeom prst="rect">
                <a:avLst/>
              </a:prstGeom>
              <a:blipFill>
                <a:blip r:embed="rId5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63">
                <a:extLst>
                  <a:ext uri="{FF2B5EF4-FFF2-40B4-BE49-F238E27FC236}">
                    <a16:creationId xmlns:a16="http://schemas.microsoft.com/office/drawing/2014/main" id="{81670918-66E3-69CF-D7E9-AC9C309762D8}"/>
                  </a:ext>
                </a:extLst>
              </p:cNvPr>
              <p:cNvSpPr txBox="1"/>
              <p:nvPr/>
            </p:nvSpPr>
            <p:spPr>
              <a:xfrm>
                <a:off x="7178171" y="6443446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7" name="文本框 63">
                <a:extLst>
                  <a:ext uri="{FF2B5EF4-FFF2-40B4-BE49-F238E27FC236}">
                    <a16:creationId xmlns:a16="http://schemas.microsoft.com/office/drawing/2014/main" id="{81670918-66E3-69CF-D7E9-AC9C30976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71" y="6443446"/>
                <a:ext cx="807144" cy="298928"/>
              </a:xfrm>
              <a:prstGeom prst="rect">
                <a:avLst/>
              </a:prstGeom>
              <a:blipFill>
                <a:blip r:embed="rId6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64">
                <a:extLst>
                  <a:ext uri="{FF2B5EF4-FFF2-40B4-BE49-F238E27FC236}">
                    <a16:creationId xmlns:a16="http://schemas.microsoft.com/office/drawing/2014/main" id="{605AAEAB-39A5-3E16-82E8-4D7571F89A5A}"/>
                  </a:ext>
                </a:extLst>
              </p:cNvPr>
              <p:cNvSpPr txBox="1"/>
              <p:nvPr/>
            </p:nvSpPr>
            <p:spPr>
              <a:xfrm>
                <a:off x="8150788" y="6443446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8" name="文本框 64">
                <a:extLst>
                  <a:ext uri="{FF2B5EF4-FFF2-40B4-BE49-F238E27FC236}">
                    <a16:creationId xmlns:a16="http://schemas.microsoft.com/office/drawing/2014/main" id="{605AAEAB-39A5-3E16-82E8-4D7571F8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788" y="6443446"/>
                <a:ext cx="884088" cy="298928"/>
              </a:xfrm>
              <a:prstGeom prst="rect">
                <a:avLst/>
              </a:prstGeom>
              <a:blipFill>
                <a:blip r:embed="rId7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02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4FEE6-1DFE-3A88-351A-69F625B9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C90148-889C-1506-C024-A2CD1BFE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60ADBD-4087-1E55-E0B7-5770974B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02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935E899-41B3-349E-0CA9-ABDBEC45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5438AE5-E004-9E25-6102-D9645A8E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40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C51463B-7AAD-9424-D9F7-BED6CF7A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04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CD804201-7455-8A86-39D5-5B9E41AA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68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308BDE83-CEE1-4EB0-98DE-DEE798B2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32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4">
            <a:extLst>
              <a:ext uri="{FF2B5EF4-FFF2-40B4-BE49-F238E27FC236}">
                <a16:creationId xmlns:a16="http://schemas.microsoft.com/office/drawing/2014/main" id="{01E70953-5308-A6AF-645B-A71096BBF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02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8">
            <a:extLst>
              <a:ext uri="{FF2B5EF4-FFF2-40B4-BE49-F238E27FC236}">
                <a16:creationId xmlns:a16="http://schemas.microsoft.com/office/drawing/2014/main" id="{630944DE-E4CE-32A0-4CC1-C1095DAA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0">
            <a:extLst>
              <a:ext uri="{FF2B5EF4-FFF2-40B4-BE49-F238E27FC236}">
                <a16:creationId xmlns:a16="http://schemas.microsoft.com/office/drawing/2014/main" id="{939FE664-7E7A-023B-DA15-639A360F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40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2">
            <a:extLst>
              <a:ext uri="{FF2B5EF4-FFF2-40B4-BE49-F238E27FC236}">
                <a16:creationId xmlns:a16="http://schemas.microsoft.com/office/drawing/2014/main" id="{BCA4581D-AF23-2C35-24E2-64E160CBE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04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5429DFDA-9B75-E780-8614-3D820F32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68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6">
            <a:extLst>
              <a:ext uri="{FF2B5EF4-FFF2-40B4-BE49-F238E27FC236}">
                <a16:creationId xmlns:a16="http://schemas.microsoft.com/office/drawing/2014/main" id="{9AE6CFAA-BD4D-6115-33E4-B32CD817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32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EEAB0C4-376D-5FB3-06E8-8DBF23F810B3}"/>
              </a:ext>
            </a:extLst>
          </p:cNvPr>
          <p:cNvSpPr txBox="1"/>
          <p:nvPr/>
        </p:nvSpPr>
        <p:spPr>
          <a:xfrm>
            <a:off x="10647046" y="5953418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FFC49F-F863-1F26-063A-B0A471BE70B6}"/>
                  </a:ext>
                </a:extLst>
              </p:cNvPr>
              <p:cNvSpPr txBox="1"/>
              <p:nvPr/>
            </p:nvSpPr>
            <p:spPr>
              <a:xfrm>
                <a:off x="861632" y="5942453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FFC49F-F863-1F26-063A-B0A471BE7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2" y="5942453"/>
                <a:ext cx="884088" cy="298928"/>
              </a:xfrm>
              <a:prstGeom prst="rect">
                <a:avLst/>
              </a:prstGeom>
              <a:blipFill>
                <a:blip r:embed="rId14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7CF99D3-E847-BADE-D218-7B6856B430D9}"/>
                  </a:ext>
                </a:extLst>
              </p:cNvPr>
              <p:cNvSpPr txBox="1"/>
              <p:nvPr/>
            </p:nvSpPr>
            <p:spPr>
              <a:xfrm>
                <a:off x="2769282" y="5942453"/>
                <a:ext cx="10604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7CF99D3-E847-BADE-D218-7B6856B43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282" y="5942453"/>
                <a:ext cx="1060418" cy="298928"/>
              </a:xfrm>
              <a:prstGeom prst="rect">
                <a:avLst/>
              </a:prstGeom>
              <a:blipFill>
                <a:blip r:embed="rId15"/>
                <a:stretch>
                  <a:fillRect l="-7471" r="-229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393E31-DEDF-600A-A58F-36AAB570C4BB}"/>
                  </a:ext>
                </a:extLst>
              </p:cNvPr>
              <p:cNvSpPr txBox="1"/>
              <p:nvPr/>
            </p:nvSpPr>
            <p:spPr>
              <a:xfrm>
                <a:off x="4736632" y="5942453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393E31-DEDF-600A-A58F-36AAB570C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632" y="5942453"/>
                <a:ext cx="807144" cy="298928"/>
              </a:xfrm>
              <a:prstGeom prst="rect">
                <a:avLst/>
              </a:prstGeom>
              <a:blipFill>
                <a:blip r:embed="rId16"/>
                <a:stretch>
                  <a:fillRect l="-10606" t="-26531" r="-10606" b="-38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409F3E-68C0-9457-4C36-3F3CD28E76B9}"/>
                  </a:ext>
                </a:extLst>
              </p:cNvPr>
              <p:cNvSpPr txBox="1"/>
              <p:nvPr/>
            </p:nvSpPr>
            <p:spPr>
              <a:xfrm>
                <a:off x="6654896" y="5942453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409F3E-68C0-9457-4C36-3F3CD28E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896" y="5942453"/>
                <a:ext cx="807144" cy="298928"/>
              </a:xfrm>
              <a:prstGeom prst="rect">
                <a:avLst/>
              </a:prstGeom>
              <a:blipFill>
                <a:blip r:embed="rId17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EE4A9F-26E1-2E07-0EA5-31F5A1313D04}"/>
                  </a:ext>
                </a:extLst>
              </p:cNvPr>
              <p:cNvSpPr txBox="1"/>
              <p:nvPr/>
            </p:nvSpPr>
            <p:spPr>
              <a:xfrm>
                <a:off x="8534688" y="5942453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EE4A9F-26E1-2E07-0EA5-31F5A131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688" y="5942453"/>
                <a:ext cx="884088" cy="298928"/>
              </a:xfrm>
              <a:prstGeom prst="rect">
                <a:avLst/>
              </a:prstGeom>
              <a:blipFill>
                <a:blip r:embed="rId18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4B55A6B-9EB9-300C-24CF-57FF832FE528}"/>
              </a:ext>
            </a:extLst>
          </p:cNvPr>
          <p:cNvCxnSpPr>
            <a:cxnSpLocks/>
          </p:cNvCxnSpPr>
          <p:nvPr/>
        </p:nvCxnSpPr>
        <p:spPr>
          <a:xfrm>
            <a:off x="996950" y="1924050"/>
            <a:ext cx="81280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îṥ1îḍê">
                <a:extLst>
                  <a:ext uri="{FF2B5EF4-FFF2-40B4-BE49-F238E27FC236}">
                    <a16:creationId xmlns:a16="http://schemas.microsoft.com/office/drawing/2014/main" id="{3CD5B2F6-F3C9-46E5-5CD5-D8B6DC8678E5}"/>
                  </a:ext>
                </a:extLst>
              </p:cNvPr>
              <p:cNvSpPr txBox="1"/>
              <p:nvPr/>
            </p:nvSpPr>
            <p:spPr bwMode="auto">
              <a:xfrm>
                <a:off x="4762076" y="1272615"/>
                <a:ext cx="2906821" cy="3985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lIns="0" tIns="0" rIns="0" bIns="0" anchor="ctr">
                <a:spAutoFit/>
              </a:bodyPr>
              <a:lstStyle/>
              <a:p>
                <a:pPr algn="just"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越高</m:t>
                    </m:r>
                  </m:oMath>
                </a14:m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风格约接近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îṥ1îḍê">
                <a:extLst>
                  <a:ext uri="{FF2B5EF4-FFF2-40B4-BE49-F238E27FC236}">
                    <a16:creationId xmlns:a16="http://schemas.microsoft.com/office/drawing/2014/main" id="{3CD5B2F6-F3C9-46E5-5CD5-D8B6DC867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2076" y="1272615"/>
                <a:ext cx="2906821" cy="398507"/>
              </a:xfrm>
              <a:prstGeom prst="rect">
                <a:avLst/>
              </a:prstGeom>
              <a:blipFill>
                <a:blip r:embed="rId19"/>
                <a:stretch>
                  <a:fillRect l="-3774" t="-23077" r="-3354" b="-4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38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B7845-DD67-C48D-5348-1F32BA83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D5F37-4AF6-F8EF-2C67-05AC9C91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CB07DD-B7DC-D254-8340-12ED1886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26" y="1130300"/>
            <a:ext cx="4590071" cy="560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A216CA-29FF-4FAD-3CA9-1C1365C1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770" y="2892518"/>
            <a:ext cx="10068560" cy="2927213"/>
          </a:xfrm>
          <a:prstGeom prst="rect">
            <a:avLst/>
          </a:prstGeom>
        </p:spPr>
      </p:pic>
      <p:sp>
        <p:nvSpPr>
          <p:cNvPr id="7" name="îṥ1îḍê">
            <a:extLst>
              <a:ext uri="{FF2B5EF4-FFF2-40B4-BE49-F238E27FC236}">
                <a16:creationId xmlns:a16="http://schemas.microsoft.com/office/drawing/2014/main" id="{1E695F82-FD64-3640-A15D-68BBDE906D84}"/>
              </a:ext>
            </a:extLst>
          </p:cNvPr>
          <p:cNvSpPr txBox="1"/>
          <p:nvPr/>
        </p:nvSpPr>
        <p:spPr bwMode="auto">
          <a:xfrm>
            <a:off x="6345344" y="1270770"/>
            <a:ext cx="2986395" cy="1231106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Tomato disease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greenhouses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diseases and healthy leaves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variations</a:t>
            </a:r>
          </a:p>
        </p:txBody>
      </p:sp>
    </p:spTree>
    <p:extLst>
      <p:ext uri="{BB962C8B-B14F-4D97-AF65-F5344CB8AC3E}">
        <p14:creationId xmlns:p14="http://schemas.microsoft.com/office/powerpoint/2010/main" val="31670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216FC-A955-66FD-31D7-D856C0D9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32CD45-9F2C-8460-3CEB-088EF0F3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5F2B6-F83C-F2B7-0A69-CFD7DF957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55"/>
          <a:stretch/>
        </p:blipFill>
        <p:spPr>
          <a:xfrm>
            <a:off x="1215778" y="1021401"/>
            <a:ext cx="9760444" cy="45454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E7AFD4B-0C02-EE3D-6FF8-F171740F914A}"/>
              </a:ext>
            </a:extLst>
          </p:cNvPr>
          <p:cNvSpPr/>
          <p:nvPr/>
        </p:nvSpPr>
        <p:spPr>
          <a:xfrm>
            <a:off x="3088639" y="2519550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71EC53-1182-120A-001A-4B0B9C553E6E}"/>
              </a:ext>
            </a:extLst>
          </p:cNvPr>
          <p:cNvSpPr/>
          <p:nvPr/>
        </p:nvSpPr>
        <p:spPr>
          <a:xfrm>
            <a:off x="3088639" y="3896740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46C90B-29B6-C95D-AAD0-D300D66804ED}"/>
              </a:ext>
            </a:extLst>
          </p:cNvPr>
          <p:cNvSpPr/>
          <p:nvPr/>
        </p:nvSpPr>
        <p:spPr>
          <a:xfrm>
            <a:off x="3088639" y="5265599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8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9428-6893-5997-7701-54C6473D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74" y="998868"/>
            <a:ext cx="5378584" cy="1789110"/>
          </a:xfrm>
          <a:prstGeom prst="rect">
            <a:avLst/>
          </a:prstGeom>
        </p:spPr>
      </p:pic>
      <p:sp>
        <p:nvSpPr>
          <p:cNvPr id="7" name="文本框 41">
            <a:extLst>
              <a:ext uri="{FF2B5EF4-FFF2-40B4-BE49-F238E27FC236}">
                <a16:creationId xmlns:a16="http://schemas.microsoft.com/office/drawing/2014/main" id="{CF47975A-3622-50B3-9B05-17757F70EB6F}"/>
              </a:ext>
            </a:extLst>
          </p:cNvPr>
          <p:cNvSpPr txBox="1"/>
          <p:nvPr/>
        </p:nvSpPr>
        <p:spPr>
          <a:xfrm>
            <a:off x="1080041" y="1383590"/>
            <a:ext cx="4950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思维的转变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图示 22">
            <a:extLst>
              <a:ext uri="{FF2B5EF4-FFF2-40B4-BE49-F238E27FC236}">
                <a16:creationId xmlns:a16="http://schemas.microsoft.com/office/drawing/2014/main" id="{DC015817-A15D-9556-6DF3-87259FA5C0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550963"/>
              </p:ext>
            </p:extLst>
          </p:nvPr>
        </p:nvGraphicFramePr>
        <p:xfrm>
          <a:off x="-136209" y="2954806"/>
          <a:ext cx="4537895" cy="302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组合 29">
            <a:extLst>
              <a:ext uri="{FF2B5EF4-FFF2-40B4-BE49-F238E27FC236}">
                <a16:creationId xmlns:a16="http://schemas.microsoft.com/office/drawing/2014/main" id="{EAB68D08-2031-266B-10CA-E957BB54429A}"/>
              </a:ext>
            </a:extLst>
          </p:cNvPr>
          <p:cNvGrpSpPr/>
          <p:nvPr/>
        </p:nvGrpSpPr>
        <p:grpSpPr>
          <a:xfrm>
            <a:off x="4920083" y="2898962"/>
            <a:ext cx="3488611" cy="3488611"/>
            <a:chOff x="7199368" y="2898962"/>
            <a:chExt cx="3488611" cy="3488611"/>
          </a:xfrm>
        </p:grpSpPr>
        <p:sp>
          <p:nvSpPr>
            <p:cNvPr id="13" name="任意多边形: 形状 13">
              <a:extLst>
                <a:ext uri="{FF2B5EF4-FFF2-40B4-BE49-F238E27FC236}">
                  <a16:creationId xmlns:a16="http://schemas.microsoft.com/office/drawing/2014/main" id="{3372769A-DA48-92DF-47AA-A465D97828A8}"/>
                </a:ext>
              </a:extLst>
            </p:cNvPr>
            <p:cNvSpPr/>
            <p:nvPr/>
          </p:nvSpPr>
          <p:spPr>
            <a:xfrm>
              <a:off x="7199368" y="2898962"/>
              <a:ext cx="3488611" cy="3488611"/>
            </a:xfrm>
            <a:custGeom>
              <a:avLst/>
              <a:gdLst>
                <a:gd name="connsiteX0" fmla="*/ 0 w 3025263"/>
                <a:gd name="connsiteY0" fmla="*/ 1512632 h 3025263"/>
                <a:gd name="connsiteX1" fmla="*/ 1512632 w 3025263"/>
                <a:gd name="connsiteY1" fmla="*/ 0 h 3025263"/>
                <a:gd name="connsiteX2" fmla="*/ 3025264 w 3025263"/>
                <a:gd name="connsiteY2" fmla="*/ 1512632 h 3025263"/>
                <a:gd name="connsiteX3" fmla="*/ 1512632 w 3025263"/>
                <a:gd name="connsiteY3" fmla="*/ 3025264 h 3025263"/>
                <a:gd name="connsiteX4" fmla="*/ 0 w 3025263"/>
                <a:gd name="connsiteY4" fmla="*/ 1512632 h 302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263" h="3025263">
                  <a:moveTo>
                    <a:pt x="0" y="1512632"/>
                  </a:moveTo>
                  <a:cubicBezTo>
                    <a:pt x="0" y="677228"/>
                    <a:pt x="677228" y="0"/>
                    <a:pt x="1512632" y="0"/>
                  </a:cubicBezTo>
                  <a:cubicBezTo>
                    <a:pt x="2348036" y="0"/>
                    <a:pt x="3025264" y="677228"/>
                    <a:pt x="3025264" y="1512632"/>
                  </a:cubicBezTo>
                  <a:cubicBezTo>
                    <a:pt x="3025264" y="2348036"/>
                    <a:pt x="2348036" y="3025264"/>
                    <a:pt x="1512632" y="3025264"/>
                  </a:cubicBezTo>
                  <a:cubicBezTo>
                    <a:pt x="677228" y="3025264"/>
                    <a:pt x="0" y="2348036"/>
                    <a:pt x="0" y="151263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739" tIns="369134" rIns="860741" bIns="242631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ts val="0"/>
                </a:lnSpc>
                <a:spcBef>
                  <a:spcPct val="0"/>
                </a:spcBef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计算机视觉</a:t>
              </a:r>
            </a:p>
          </p:txBody>
        </p:sp>
        <p:sp>
          <p:nvSpPr>
            <p:cNvPr id="14" name="任意多边形: 形状 15">
              <a:extLst>
                <a:ext uri="{FF2B5EF4-FFF2-40B4-BE49-F238E27FC236}">
                  <a16:creationId xmlns:a16="http://schemas.microsoft.com/office/drawing/2014/main" id="{D7B060A8-1D4F-06A5-070C-35EBCF703EA3}"/>
                </a:ext>
              </a:extLst>
            </p:cNvPr>
            <p:cNvSpPr/>
            <p:nvPr/>
          </p:nvSpPr>
          <p:spPr>
            <a:xfrm>
              <a:off x="7237453" y="3708720"/>
              <a:ext cx="1869094" cy="1869094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一般的计算计视觉</a:t>
              </a:r>
            </a:p>
          </p:txBody>
        </p:sp>
        <p:sp>
          <p:nvSpPr>
            <p:cNvPr id="15" name="任意多边形: 形状 16">
              <a:extLst>
                <a:ext uri="{FF2B5EF4-FFF2-40B4-BE49-F238E27FC236}">
                  <a16:creationId xmlns:a16="http://schemas.microsoft.com/office/drawing/2014/main" id="{628CC58F-087A-C3FD-5632-DBB978E50292}"/>
                </a:ext>
              </a:extLst>
            </p:cNvPr>
            <p:cNvSpPr/>
            <p:nvPr/>
          </p:nvSpPr>
          <p:spPr>
            <a:xfrm>
              <a:off x="8836690" y="3708720"/>
              <a:ext cx="1817791" cy="1817791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植物疾病识别</a:t>
              </a:r>
            </a:p>
          </p:txBody>
        </p:sp>
        <p:sp>
          <p:nvSpPr>
            <p:cNvPr id="16" name="任意多边形: 形状 27">
              <a:extLst>
                <a:ext uri="{FF2B5EF4-FFF2-40B4-BE49-F238E27FC236}">
                  <a16:creationId xmlns:a16="http://schemas.microsoft.com/office/drawing/2014/main" id="{C68B6106-ADFB-7ADF-448B-7A8BFFBF26F2}"/>
                </a:ext>
              </a:extLst>
            </p:cNvPr>
            <p:cNvSpPr/>
            <p:nvPr/>
          </p:nvSpPr>
          <p:spPr>
            <a:xfrm>
              <a:off x="8836690" y="4156527"/>
              <a:ext cx="269857" cy="947828"/>
            </a:xfrm>
            <a:custGeom>
              <a:avLst/>
              <a:gdLst>
                <a:gd name="connsiteX0" fmla="*/ 129669 w 269857"/>
                <a:gd name="connsiteY0" fmla="*/ 0 h 947828"/>
                <a:gd name="connsiteX1" fmla="*/ 196416 w 269857"/>
                <a:gd name="connsiteY1" fmla="*/ 122972 h 947828"/>
                <a:gd name="connsiteX2" fmla="*/ 269857 w 269857"/>
                <a:gd name="connsiteY2" fmla="*/ 486740 h 947828"/>
                <a:gd name="connsiteX3" fmla="*/ 196416 w 269857"/>
                <a:gd name="connsiteY3" fmla="*/ 850508 h 947828"/>
                <a:gd name="connsiteX4" fmla="*/ 143592 w 269857"/>
                <a:gd name="connsiteY4" fmla="*/ 947828 h 947828"/>
                <a:gd name="connsiteX5" fmla="*/ 71425 w 269857"/>
                <a:gd name="connsiteY5" fmla="*/ 814872 h 947828"/>
                <a:gd name="connsiteX6" fmla="*/ 0 w 269857"/>
                <a:gd name="connsiteY6" fmla="*/ 461089 h 947828"/>
                <a:gd name="connsiteX7" fmla="*/ 71425 w 269857"/>
                <a:gd name="connsiteY7" fmla="*/ 107306 h 94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57" h="947828">
                  <a:moveTo>
                    <a:pt x="129669" y="0"/>
                  </a:moveTo>
                  <a:lnTo>
                    <a:pt x="196416" y="122972"/>
                  </a:lnTo>
                  <a:cubicBezTo>
                    <a:pt x="243706" y="234780"/>
                    <a:pt x="269857" y="357706"/>
                    <a:pt x="269857" y="486740"/>
                  </a:cubicBezTo>
                  <a:cubicBezTo>
                    <a:pt x="269857" y="615774"/>
                    <a:pt x="243706" y="738700"/>
                    <a:pt x="196416" y="850508"/>
                  </a:cubicBezTo>
                  <a:lnTo>
                    <a:pt x="143592" y="947828"/>
                  </a:lnTo>
                  <a:lnTo>
                    <a:pt x="71425" y="814872"/>
                  </a:lnTo>
                  <a:cubicBezTo>
                    <a:pt x="25433" y="706133"/>
                    <a:pt x="0" y="586581"/>
                    <a:pt x="0" y="461089"/>
                  </a:cubicBezTo>
                  <a:cubicBezTo>
                    <a:pt x="0" y="335597"/>
                    <a:pt x="25433" y="216044"/>
                    <a:pt x="71425" y="107306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箭头: 右 28">
            <a:extLst>
              <a:ext uri="{FF2B5EF4-FFF2-40B4-BE49-F238E27FC236}">
                <a16:creationId xmlns:a16="http://schemas.microsoft.com/office/drawing/2014/main" id="{9905D6CF-1A7B-71A2-B1FB-320D9D45592E}"/>
              </a:ext>
            </a:extLst>
          </p:cNvPr>
          <p:cNvSpPr/>
          <p:nvPr/>
        </p:nvSpPr>
        <p:spPr>
          <a:xfrm>
            <a:off x="3741121" y="4397193"/>
            <a:ext cx="997974" cy="369378"/>
          </a:xfrm>
          <a:prstGeom prst="right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5B3100CD-4D86-53CE-3F92-2071ACD07242}"/>
              </a:ext>
            </a:extLst>
          </p:cNvPr>
          <p:cNvSpPr txBox="1"/>
          <p:nvPr/>
        </p:nvSpPr>
        <p:spPr>
          <a:xfrm>
            <a:off x="8767540" y="4156527"/>
            <a:ext cx="2915919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健康的叶片有更多的类中差，将其利用到其他类中。</a:t>
            </a:r>
          </a:p>
        </p:txBody>
      </p:sp>
    </p:spTree>
    <p:extLst>
      <p:ext uri="{BB962C8B-B14F-4D97-AF65-F5344CB8AC3E}">
        <p14:creationId xmlns:p14="http://schemas.microsoft.com/office/powerpoint/2010/main" val="36182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2FA3C11D-7209-F1AD-486C-FD7984B60118}"/>
              </a:ext>
            </a:extLst>
          </p:cNvPr>
          <p:cNvSpPr txBox="1"/>
          <p:nvPr/>
        </p:nvSpPr>
        <p:spPr>
          <a:xfrm>
            <a:off x="2675701" y="1057732"/>
            <a:ext cx="68405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虽然有助于缓解</a:t>
            </a:r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类不平衡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，图像翻译也需要一定数量的图片来训练生成模型。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但对于</a:t>
            </a:r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少样本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问题贡献较小。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41">
            <a:extLst>
              <a:ext uri="{FF2B5EF4-FFF2-40B4-BE49-F238E27FC236}">
                <a16:creationId xmlns:a16="http://schemas.microsoft.com/office/drawing/2014/main" id="{B8C56F39-CA80-B57C-E651-1C82908920C9}"/>
              </a:ext>
            </a:extLst>
          </p:cNvPr>
          <p:cNvSpPr txBox="1"/>
          <p:nvPr/>
        </p:nvSpPr>
        <p:spPr>
          <a:xfrm>
            <a:off x="2675701" y="3708404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迁移技术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被证明是有效且高效的。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2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2A03-21D0-C261-B44C-6B25EA92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迁移技术简介 </a:t>
            </a:r>
            <a:r>
              <a:rPr lang="en-US" altLang="zh-CN" dirty="0"/>
              <a:t>Transfer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86DB3-09F0-CD7B-8EBA-603AE5B0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04A36-7EA1-4450-8FB9-EE2D21D7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" y="998659"/>
            <a:ext cx="10640786" cy="4650778"/>
          </a:xfrm>
          <a:prstGeom prst="rect">
            <a:avLst/>
          </a:prstGeom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5C012225-3AC1-57E8-8BFA-1BD093B0D1B6}"/>
              </a:ext>
            </a:extLst>
          </p:cNvPr>
          <p:cNvSpPr txBox="1"/>
          <p:nvPr/>
        </p:nvSpPr>
        <p:spPr>
          <a:xfrm>
            <a:off x="0" y="6642556"/>
            <a:ext cx="676415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(2020). A comprehensive survey on transfer learning. Proceedings of the IEEE, 109(1), 43-76.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42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1537D-AD56-E011-81A2-D09A1D7D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迁移技术简介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E66D77-1E8E-8BBD-82B0-3F01A81B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72E434-29C2-CE2F-0C16-71F89173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31" y="1174982"/>
            <a:ext cx="7865538" cy="3635446"/>
          </a:xfrm>
          <a:prstGeom prst="rect">
            <a:avLst/>
          </a:prstGeom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1C49504B-8517-DEEA-E0DD-8DED03C6FE33}"/>
              </a:ext>
            </a:extLst>
          </p:cNvPr>
          <p:cNvSpPr txBox="1"/>
          <p:nvPr/>
        </p:nvSpPr>
        <p:spPr>
          <a:xfrm>
            <a:off x="0" y="6642556"/>
            <a:ext cx="10747045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Sinno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Jialin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Qiang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Yang. "A survey on transfer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knowledge and data engineering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22.10 (2009): 1345-1359.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5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3CD14-6B95-C288-E774-9E3902D2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CD7F8-E494-D7ED-BD0D-FAC63218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9AC72C86-8B67-D84A-2677-8F9229B7A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6709023"/>
                  </p:ext>
                </p:extLst>
              </p:nvPr>
            </p:nvGraphicFramePr>
            <p:xfrm>
              <a:off x="271463" y="1041400"/>
              <a:ext cx="11649075" cy="4772025"/>
            </p:xfrm>
            <a:graphic>
              <a:graphicData uri="http://schemas.microsoft.com/office/powerpoint/2016/summaryzoom">
                <psuz:summaryZm>
                  <psuz:summaryZmObj sectionId="{DA784885-CBA3-4BB9-837D-9F905D3209B3}">
                    <psuz:zmPr id="{10B2C9AA-5764-45BE-9021-DF63B66E0A4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1401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9F6A5-3555-448A-A12A-CBAF80624E0E}">
                    <psuz:zmPr id="{0BCAFB0F-493F-474B-A58D-1D059807141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7176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558526A-2A24-415F-B21A-2058DD98DEC6}">
                    <psuz:zmPr id="{A30202CD-BE79-45C5-945B-CCE81FA849C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2951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353AF21-8503-43A3-9786-ADB50CFD3E76}">
                    <psuz:zmPr id="{C850A44B-63AC-4D07-9540-2F8CEF31BAC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1401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F1DB3D7-90C9-487C-871B-FC5128525DD3}">
                    <psuz:zmPr id="{F51D06FD-2990-48A8-A399-C17D9270CAF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7176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1C4CF1A-7D8B-4D6A-8DEF-D021474CEFDE}">
                    <psuz:zmPr id="{A2AD4281-DDCE-4C43-AC4E-E57C2E7D780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2951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9AC72C86-8B67-D84A-2677-8F9229B7A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71463" y="1041400"/>
                <a:ext cx="11649075" cy="4772025"/>
                <a:chOff x="271463" y="1041400"/>
                <a:chExt cx="11649075" cy="4772025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2864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8639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74414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2864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8639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4414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233801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C8659-F096-D75E-46D3-E23A4CF6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D7B4E7-43C9-B2D3-6ECB-C510F56C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迁移学习的关键点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99F08-5759-4B16-485E-ACA894B8C9E9}"/>
              </a:ext>
            </a:extLst>
          </p:cNvPr>
          <p:cNvSpPr/>
          <p:nvPr/>
        </p:nvSpPr>
        <p:spPr>
          <a:xfrm>
            <a:off x="949969" y="2061928"/>
            <a:ext cx="2362191" cy="332128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(Labeled) 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1DF3A-48B0-4D1D-5334-3EE86A7A5556}"/>
              </a:ext>
            </a:extLst>
          </p:cNvPr>
          <p:cNvSpPr txBox="1"/>
          <p:nvPr/>
        </p:nvSpPr>
        <p:spPr>
          <a:xfrm>
            <a:off x="955040" y="2394056"/>
            <a:ext cx="235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AFED5E-04DA-9F05-77D1-AEA7B158BF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312160" y="2227992"/>
            <a:ext cx="1193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5FDC583-26F2-02BA-9384-FE54CD76D550}"/>
              </a:ext>
            </a:extLst>
          </p:cNvPr>
          <p:cNvSpPr/>
          <p:nvPr/>
        </p:nvSpPr>
        <p:spPr>
          <a:xfrm>
            <a:off x="4505236" y="2061928"/>
            <a:ext cx="922015" cy="332128"/>
          </a:xfrm>
          <a:prstGeom prst="rect">
            <a:avLst/>
          </a:prstGeom>
          <a:solidFill>
            <a:srgbClr val="4DC5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BCF4-767C-FCF6-29EE-FA763EFCBBE1}"/>
              </a:ext>
            </a:extLst>
          </p:cNvPr>
          <p:cNvSpPr/>
          <p:nvPr/>
        </p:nvSpPr>
        <p:spPr>
          <a:xfrm>
            <a:off x="949969" y="3108274"/>
            <a:ext cx="2362191" cy="338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89B5F-8E7E-2679-5F87-C67E1AE2C161}"/>
              </a:ext>
            </a:extLst>
          </p:cNvPr>
          <p:cNvSpPr txBox="1"/>
          <p:nvPr/>
        </p:nvSpPr>
        <p:spPr>
          <a:xfrm>
            <a:off x="944899" y="3454739"/>
            <a:ext cx="236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5FF2E3-1BAE-77E7-5559-BBA40608398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12160" y="3277581"/>
            <a:ext cx="11930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8E8F7-CC04-D8D5-3110-6B32E6F36E95}"/>
              </a:ext>
            </a:extLst>
          </p:cNvPr>
          <p:cNvSpPr/>
          <p:nvPr/>
        </p:nvSpPr>
        <p:spPr>
          <a:xfrm>
            <a:off x="4505237" y="3108275"/>
            <a:ext cx="922014" cy="338614"/>
          </a:xfrm>
          <a:prstGeom prst="rect">
            <a:avLst/>
          </a:prstGeom>
          <a:solidFill>
            <a:srgbClr val="4DC5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19F35-316A-D469-809F-27466ECCF5C3}"/>
              </a:ext>
            </a:extLst>
          </p:cNvPr>
          <p:cNvSpPr txBox="1"/>
          <p:nvPr/>
        </p:nvSpPr>
        <p:spPr>
          <a:xfrm>
            <a:off x="3372824" y="3285594"/>
            <a:ext cx="107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983BC1A-B9EC-1AA0-822C-50D3A38DF6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3991736" y="2311086"/>
            <a:ext cx="891538" cy="10574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C2970-1593-5321-4374-117D09253D30}"/>
              </a:ext>
            </a:extLst>
          </p:cNvPr>
          <p:cNvSpPr txBox="1"/>
          <p:nvPr/>
        </p:nvSpPr>
        <p:spPr>
          <a:xfrm>
            <a:off x="3372688" y="2284284"/>
            <a:ext cx="1072020" cy="400110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E1E7CD7A-988E-0961-7B35-AD8F61FA8B52}"/>
              </a:ext>
            </a:extLst>
          </p:cNvPr>
          <p:cNvSpPr txBox="1"/>
          <p:nvPr/>
        </p:nvSpPr>
        <p:spPr>
          <a:xfrm>
            <a:off x="1355229" y="1258893"/>
            <a:ext cx="33855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迁移学习常见的部署模式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80A7FDD-43E9-732C-8601-FF72D79EE15D}"/>
              </a:ext>
            </a:extLst>
          </p:cNvPr>
          <p:cNvSpPr txBox="1"/>
          <p:nvPr/>
        </p:nvSpPr>
        <p:spPr>
          <a:xfrm>
            <a:off x="7345674" y="1258893"/>
            <a:ext cx="1538883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三大关键点</a:t>
            </a:r>
          </a:p>
        </p:txBody>
      </p:sp>
      <p:graphicFrame>
        <p:nvGraphicFramePr>
          <p:cNvPr id="19" name="图示 15">
            <a:extLst>
              <a:ext uri="{FF2B5EF4-FFF2-40B4-BE49-F238E27FC236}">
                <a16:creationId xmlns:a16="http://schemas.microsoft.com/office/drawing/2014/main" id="{B0438F39-CC4D-E4AA-9D00-51D1BBBF1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663124"/>
              </p:ext>
            </p:extLst>
          </p:nvPr>
        </p:nvGraphicFramePr>
        <p:xfrm>
          <a:off x="6764748" y="1916509"/>
          <a:ext cx="4083211" cy="272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D3F8EF82-E577-9C2D-FC86-49191ABEB7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721051"/>
                  </p:ext>
                </p:extLst>
              </p:nvPr>
            </p:nvGraphicFramePr>
            <p:xfrm>
              <a:off x="9089573" y="2066570"/>
              <a:ext cx="650240" cy="365760"/>
            </p:xfrm>
            <a:graphic>
              <a:graphicData uri="http://schemas.microsoft.com/office/powerpoint/2016/sectionzoom">
                <psez:sectionZm>
                  <psez:sectionZmObj sectionId="{0AEB6EF5-CCB2-45A9-AC02-C9DFE3AAE6B4}">
                    <psez:zmPr id="{44583F57-A651-47A0-A4AF-F2DC07F5C40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4" name="Section Zoom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3F8EF82-E577-9C2D-FC86-49191ABEB7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89573" y="2066570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1E0B0CAA-BB82-4B42-3CEC-B4B78DDCEF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2609895"/>
                  </p:ext>
                </p:extLst>
              </p:nvPr>
            </p:nvGraphicFramePr>
            <p:xfrm>
              <a:off x="9089573" y="3003151"/>
              <a:ext cx="650240" cy="365760"/>
            </p:xfrm>
            <a:graphic>
              <a:graphicData uri="http://schemas.microsoft.com/office/powerpoint/2016/sectionzoom">
                <psez:sectionZm>
                  <psez:sectionZmObj sectionId="{B5FE08B7-AA1E-4709-BFB2-C3FC8856B763}">
                    <psez:zmPr id="{BAC5C802-D50C-4C07-AFF1-4CD89EF9D60E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6" name="Section Zoom 2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E0B0CAA-BB82-4B42-3CEC-B4B78DDCEF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9573" y="3003151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02027B33-8578-48BF-51D8-48BDAF2837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7442645"/>
                  </p:ext>
                </p:extLst>
              </p:nvPr>
            </p:nvGraphicFramePr>
            <p:xfrm>
              <a:off x="9089573" y="3892950"/>
              <a:ext cx="650240" cy="365760"/>
            </p:xfrm>
            <a:graphic>
              <a:graphicData uri="http://schemas.microsoft.com/office/powerpoint/2016/sectionzoom">
                <psez:sectionZm>
                  <psez:sectionZmObj sectionId="{FB250869-F3A9-4993-8F0B-4C1C87BEA696}">
                    <psez:zmPr id="{0ACC7328-66C7-4C75-911D-53EA7D17AA53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8" name="Section Zoom 2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2027B33-8578-48BF-51D8-48BDAF283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89573" y="3892950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598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BD324-17EC-B1FC-4520-C8F0755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9AAEF-73A4-0AFF-7FD2-483D8005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6BEB-7FBF-EF91-A5B0-51CAC2C0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18" y="1793316"/>
            <a:ext cx="5265964" cy="2301600"/>
          </a:xfrm>
          <a:prstGeom prst="rect">
            <a:avLst/>
          </a:prstGeom>
        </p:spPr>
      </p:pic>
      <p:sp>
        <p:nvSpPr>
          <p:cNvPr id="6" name="TextBox 28">
            <a:extLst>
              <a:ext uri="{FF2B5EF4-FFF2-40B4-BE49-F238E27FC236}">
                <a16:creationId xmlns:a16="http://schemas.microsoft.com/office/drawing/2014/main" id="{9DB115DD-C3DE-84CD-9E0C-293DF8A187F0}"/>
              </a:ext>
            </a:extLst>
          </p:cNvPr>
          <p:cNvSpPr txBox="1"/>
          <p:nvPr/>
        </p:nvSpPr>
        <p:spPr>
          <a:xfrm>
            <a:off x="4403229" y="1097412"/>
            <a:ext cx="33855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改变迁移路径：任务关系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9DDE7348-C78D-55B2-1AF4-1C4C58FD36CD}"/>
              </a:ext>
            </a:extLst>
          </p:cNvPr>
          <p:cNvSpPr txBox="1"/>
          <p:nvPr/>
        </p:nvSpPr>
        <p:spPr>
          <a:xfrm>
            <a:off x="2728297" y="4564463"/>
            <a:ext cx="673540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任务相关性越大，目标任务中性能越好。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028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1F7213-2E39-ED81-73B9-DDB603C4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2AFB8F-B3C8-422F-5B3F-5A7F5496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5" name="矩形 60">
            <a:extLst>
              <a:ext uri="{FF2B5EF4-FFF2-40B4-BE49-F238E27FC236}">
                <a16:creationId xmlns:a16="http://schemas.microsoft.com/office/drawing/2014/main" id="{78269DA0-9673-BD85-0EDF-002CF4958E19}"/>
              </a:ext>
            </a:extLst>
          </p:cNvPr>
          <p:cNvSpPr/>
          <p:nvPr/>
        </p:nvSpPr>
        <p:spPr>
          <a:xfrm>
            <a:off x="3893429" y="1466744"/>
            <a:ext cx="3521331" cy="408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61">
            <a:extLst>
              <a:ext uri="{FF2B5EF4-FFF2-40B4-BE49-F238E27FC236}">
                <a16:creationId xmlns:a16="http://schemas.microsoft.com/office/drawing/2014/main" id="{B05C0B96-3047-6578-1B0B-7DFA903E3931}"/>
              </a:ext>
            </a:extLst>
          </p:cNvPr>
          <p:cNvSpPr/>
          <p:nvPr/>
        </p:nvSpPr>
        <p:spPr>
          <a:xfrm>
            <a:off x="7566269" y="1466744"/>
            <a:ext cx="4419991" cy="408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7">
            <a:extLst>
              <a:ext uri="{FF2B5EF4-FFF2-40B4-BE49-F238E27FC236}">
                <a16:creationId xmlns:a16="http://schemas.microsoft.com/office/drawing/2014/main" id="{B7CBA9BC-B988-E4FF-433E-D27E6DE25AD7}"/>
              </a:ext>
            </a:extLst>
          </p:cNvPr>
          <p:cNvSpPr/>
          <p:nvPr/>
        </p:nvSpPr>
        <p:spPr>
          <a:xfrm>
            <a:off x="212543" y="1466744"/>
            <a:ext cx="3521331" cy="408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55332B6A-CA4F-B581-9BB2-3A75FF5DF091}"/>
              </a:ext>
            </a:extLst>
          </p:cNvPr>
          <p:cNvSpPr txBox="1"/>
          <p:nvPr/>
        </p:nvSpPr>
        <p:spPr>
          <a:xfrm>
            <a:off x="939752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dataset A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9F7FF8CD-A2B3-5309-D46D-B5575BD48082}"/>
              </a:ext>
            </a:extLst>
          </p:cNvPr>
          <p:cNvSpPr txBox="1"/>
          <p:nvPr/>
        </p:nvSpPr>
        <p:spPr>
          <a:xfrm>
            <a:off x="4620638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dataset B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DEDF65E8-ABA1-780C-37D4-A11A00ED66AE}"/>
              </a:ext>
            </a:extLst>
          </p:cNvPr>
          <p:cNvSpPr txBox="1"/>
          <p:nvPr/>
        </p:nvSpPr>
        <p:spPr>
          <a:xfrm>
            <a:off x="8742808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dataset</a:t>
            </a:r>
          </a:p>
        </p:txBody>
      </p:sp>
      <p:grpSp>
        <p:nvGrpSpPr>
          <p:cNvPr id="11" name="组合 52">
            <a:extLst>
              <a:ext uri="{FF2B5EF4-FFF2-40B4-BE49-F238E27FC236}">
                <a16:creationId xmlns:a16="http://schemas.microsoft.com/office/drawing/2014/main" id="{7138EDDC-3A4B-A4A2-C9C9-D8BB6EA7A27D}"/>
              </a:ext>
            </a:extLst>
          </p:cNvPr>
          <p:cNvGrpSpPr/>
          <p:nvPr/>
        </p:nvGrpSpPr>
        <p:grpSpPr>
          <a:xfrm>
            <a:off x="4212538" y="2341703"/>
            <a:ext cx="2883112" cy="2824649"/>
            <a:chOff x="4487924" y="2957759"/>
            <a:chExt cx="3491490" cy="3420690"/>
          </a:xfrm>
        </p:grpSpPr>
        <p:pic>
          <p:nvPicPr>
            <p:cNvPr id="12" name="图片 37" descr="绿色的叶子&#10;&#10;描述已自动生成">
              <a:extLst>
                <a:ext uri="{FF2B5EF4-FFF2-40B4-BE49-F238E27FC236}">
                  <a16:creationId xmlns:a16="http://schemas.microsoft.com/office/drawing/2014/main" id="{85342A91-2D0F-A711-9EAD-ED16AA24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15247" y="3230436"/>
              <a:ext cx="1642634" cy="1097280"/>
            </a:xfrm>
            <a:prstGeom prst="rect">
              <a:avLst/>
            </a:prstGeom>
          </p:spPr>
        </p:pic>
        <p:pic>
          <p:nvPicPr>
            <p:cNvPr id="13" name="图片 39" descr="绿色的叶子&#10;&#10;描述已自动生成">
              <a:extLst>
                <a:ext uri="{FF2B5EF4-FFF2-40B4-BE49-F238E27FC236}">
                  <a16:creationId xmlns:a16="http://schemas.microsoft.com/office/drawing/2014/main" id="{BFC0BABB-87A8-AC27-5EDE-D0BD18E8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12352" y="3230436"/>
              <a:ext cx="1642634" cy="1097280"/>
            </a:xfrm>
            <a:prstGeom prst="rect">
              <a:avLst/>
            </a:prstGeom>
          </p:spPr>
        </p:pic>
        <p:pic>
          <p:nvPicPr>
            <p:cNvPr id="14" name="图片 41" descr="绿色的叶子&#10;&#10;描述已自动生成">
              <a:extLst>
                <a:ext uri="{FF2B5EF4-FFF2-40B4-BE49-F238E27FC236}">
                  <a16:creationId xmlns:a16="http://schemas.microsoft.com/office/drawing/2014/main" id="{B8D74E69-FB0A-F09A-6924-2D762E1A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09457" y="3230436"/>
              <a:ext cx="1642634" cy="1097280"/>
            </a:xfrm>
            <a:prstGeom prst="rect">
              <a:avLst/>
            </a:prstGeom>
          </p:spPr>
        </p:pic>
        <p:pic>
          <p:nvPicPr>
            <p:cNvPr id="15" name="图片 43" descr="绿色的叶子&#10;&#10;描述已自动生成">
              <a:extLst>
                <a:ext uri="{FF2B5EF4-FFF2-40B4-BE49-F238E27FC236}">
                  <a16:creationId xmlns:a16="http://schemas.microsoft.com/office/drawing/2014/main" id="{4A24493E-4AD3-18DE-E795-6358A1BBF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15247" y="5005206"/>
              <a:ext cx="1642634" cy="1097280"/>
            </a:xfrm>
            <a:prstGeom prst="rect">
              <a:avLst/>
            </a:prstGeom>
          </p:spPr>
        </p:pic>
        <p:pic>
          <p:nvPicPr>
            <p:cNvPr id="16" name="图片 45" descr="树枝上有叶子&#10;&#10;中度可信度描述已自动生成">
              <a:extLst>
                <a:ext uri="{FF2B5EF4-FFF2-40B4-BE49-F238E27FC236}">
                  <a16:creationId xmlns:a16="http://schemas.microsoft.com/office/drawing/2014/main" id="{58863B55-3411-B95F-EDED-661D3AB5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12351" y="5005207"/>
              <a:ext cx="1642635" cy="1097280"/>
            </a:xfrm>
            <a:prstGeom prst="rect">
              <a:avLst/>
            </a:prstGeom>
          </p:spPr>
        </p:pic>
        <p:pic>
          <p:nvPicPr>
            <p:cNvPr id="17" name="图片 47" descr="叶子上有虫子&#10;&#10;描述已自动生成">
              <a:extLst>
                <a:ext uri="{FF2B5EF4-FFF2-40B4-BE49-F238E27FC236}">
                  <a16:creationId xmlns:a16="http://schemas.microsoft.com/office/drawing/2014/main" id="{33654903-4C66-7CF6-3726-C2C83FA16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07814" y="5006849"/>
              <a:ext cx="1645920" cy="1097280"/>
            </a:xfrm>
            <a:prstGeom prst="rect">
              <a:avLst/>
            </a:prstGeom>
          </p:spPr>
        </p:pic>
      </p:grpSp>
      <p:grpSp>
        <p:nvGrpSpPr>
          <p:cNvPr id="18" name="组合 51">
            <a:extLst>
              <a:ext uri="{FF2B5EF4-FFF2-40B4-BE49-F238E27FC236}">
                <a16:creationId xmlns:a16="http://schemas.microsoft.com/office/drawing/2014/main" id="{0A1C94FB-B199-83BF-5780-9193A690B88A}"/>
              </a:ext>
            </a:extLst>
          </p:cNvPr>
          <p:cNvGrpSpPr/>
          <p:nvPr/>
        </p:nvGrpSpPr>
        <p:grpSpPr>
          <a:xfrm>
            <a:off x="333079" y="2341703"/>
            <a:ext cx="3280259" cy="2945201"/>
            <a:chOff x="214143" y="2957759"/>
            <a:chExt cx="3931139" cy="3529598"/>
          </a:xfrm>
        </p:grpSpPr>
        <p:sp>
          <p:nvSpPr>
            <p:cNvPr id="19" name="矩形 17">
              <a:extLst>
                <a:ext uri="{FF2B5EF4-FFF2-40B4-BE49-F238E27FC236}">
                  <a16:creationId xmlns:a16="http://schemas.microsoft.com/office/drawing/2014/main" id="{7AFC90C2-572D-29BC-EC36-12101BF52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864" y="4734758"/>
              <a:ext cx="1260194" cy="173736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 l="-26759" r="-3990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8">
              <a:extLst>
                <a:ext uri="{FF2B5EF4-FFF2-40B4-BE49-F238E27FC236}">
                  <a16:creationId xmlns:a16="http://schemas.microsoft.com/office/drawing/2014/main" id="{58076620-A049-FE81-8A1E-FD7216CFB7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547" y="4734758"/>
              <a:ext cx="1260194" cy="173736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F7C626-DBAD-17E1-6D48-11DC4142EE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143" y="2957759"/>
              <a:ext cx="1260193" cy="173736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Picture 2" descr="45 Best Large Dog Breeds - Top Big Dogs List and Pictures">
              <a:extLst>
                <a:ext uri="{FF2B5EF4-FFF2-40B4-BE49-F238E27FC236}">
                  <a16:creationId xmlns:a16="http://schemas.microsoft.com/office/drawing/2014/main" id="{1E861ABD-CB27-13ED-46F6-4C1CCB40B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2"/>
            <a:stretch/>
          </p:blipFill>
          <p:spPr bwMode="auto">
            <a:xfrm>
              <a:off x="1588646" y="2957759"/>
              <a:ext cx="1260194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12 Common Dog Breeds and Their Health Issues">
              <a:extLst>
                <a:ext uri="{FF2B5EF4-FFF2-40B4-BE49-F238E27FC236}">
                  <a16:creationId xmlns:a16="http://schemas.microsoft.com/office/drawing/2014/main" id="{7ED334BA-0721-FA88-B0E6-E1F523626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/>
            <a:stretch/>
          </p:blipFill>
          <p:spPr bwMode="auto">
            <a:xfrm>
              <a:off x="2963149" y="2957759"/>
              <a:ext cx="1182132" cy="1737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hat does your cat mean by 'miaow'? Let Japan's pet guru Yuki Hattori  explain | Cats | The Guardian">
              <a:extLst>
                <a:ext uri="{FF2B5EF4-FFF2-40B4-BE49-F238E27FC236}">
                  <a16:creationId xmlns:a16="http://schemas.microsoft.com/office/drawing/2014/main" id="{1F92CDF5-D2BD-B03B-DB89-43B1C692DC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1" r="19500"/>
            <a:stretch/>
          </p:blipFill>
          <p:spPr bwMode="auto">
            <a:xfrm>
              <a:off x="2934180" y="4749996"/>
              <a:ext cx="1211102" cy="1737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图片 50">
            <a:extLst>
              <a:ext uri="{FF2B5EF4-FFF2-40B4-BE49-F238E27FC236}">
                <a16:creationId xmlns:a16="http://schemas.microsoft.com/office/drawing/2014/main" id="{A418C067-F5F0-C0A8-B282-4D3F2C3F64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3122" y="2341702"/>
            <a:ext cx="4126285" cy="2729959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B215D631-F49A-9797-1E9A-4F6B43969768}"/>
              </a:ext>
            </a:extLst>
          </p:cNvPr>
          <p:cNvSpPr txBox="1"/>
          <p:nvPr/>
        </p:nvSpPr>
        <p:spPr>
          <a:xfrm>
            <a:off x="939752" y="1996009"/>
            <a:ext cx="2066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ImageNet-1k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5792AEE9-4CD5-57E8-7D29-77B66316CD8E}"/>
              </a:ext>
            </a:extLst>
          </p:cNvPr>
          <p:cNvSpPr txBox="1"/>
          <p:nvPr/>
        </p:nvSpPr>
        <p:spPr>
          <a:xfrm>
            <a:off x="4620638" y="1996009"/>
            <a:ext cx="2066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leaves diseases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FD1817E-7D21-F0EB-A1C8-C0C8F60C4AAF}"/>
              </a:ext>
            </a:extLst>
          </p:cNvPr>
          <p:cNvSpPr txBox="1"/>
          <p:nvPr/>
        </p:nvSpPr>
        <p:spPr>
          <a:xfrm>
            <a:off x="8610892" y="1996009"/>
            <a:ext cx="23307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Tomato leaves diseases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7FDA1B13-C8BE-E525-DC5B-9E925ABC48F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Zhao,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"Identification method of vegetable diseases based on transfer learning and attention mechanism."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 and Electronics in Agriculture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193 (2022): 106703.</a:t>
            </a:r>
          </a:p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Byoungjun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"Improved vision-based detection of strawberry diseases using a deep neural network."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11 (2021): 559172.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D82C328D-A7F9-F330-208F-B1AD513DB87E}"/>
              </a:ext>
            </a:extLst>
          </p:cNvPr>
          <p:cNvSpPr txBox="1"/>
          <p:nvPr/>
        </p:nvSpPr>
        <p:spPr>
          <a:xfrm>
            <a:off x="88511" y="56879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当前常用的仍是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ImageNet!!!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C6465269-B8FC-A7E2-AD66-4FC92A529F76}"/>
              </a:ext>
            </a:extLst>
          </p:cNvPr>
          <p:cNvSpPr txBox="1"/>
          <p:nvPr/>
        </p:nvSpPr>
        <p:spPr>
          <a:xfrm>
            <a:off x="3326012" y="990882"/>
            <a:ext cx="55399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任务相关性越大，目标任务中性能越好。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961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C251-2B0D-1240-10CB-83909F1C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B55B88-FC24-E6F4-772E-22B549A6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80AA2174-E792-B33E-2315-D56640F8BB72}"/>
              </a:ext>
            </a:extLst>
          </p:cNvPr>
          <p:cNvSpPr txBox="1"/>
          <p:nvPr/>
        </p:nvSpPr>
        <p:spPr>
          <a:xfrm>
            <a:off x="901927" y="14588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换一个植物相关的数据集？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 descr="Dense convolutional neural networks based multiclass plant disease  detection and classification using leaf images - ScienceDirect">
            <a:extLst>
              <a:ext uri="{FF2B5EF4-FFF2-40B4-BE49-F238E27FC236}">
                <a16:creationId xmlns:a16="http://schemas.microsoft.com/office/drawing/2014/main" id="{F54D0A1F-4E89-F1DA-F10B-FC42B5346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7"/>
          <a:stretch/>
        </p:blipFill>
        <p:spPr bwMode="auto">
          <a:xfrm>
            <a:off x="482341" y="2053030"/>
            <a:ext cx="5131318" cy="27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116A1FB7-8BA2-61D2-9DB7-7B1B4D2FD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574243"/>
              </p:ext>
            </p:extLst>
          </p:nvPr>
        </p:nvGraphicFramePr>
        <p:xfrm>
          <a:off x="6578343" y="2198162"/>
          <a:ext cx="40728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343">
                  <a:extLst>
                    <a:ext uri="{9D8B030D-6E8A-4147-A177-3AD203B41FA5}">
                      <a16:colId xmlns:a16="http://schemas.microsoft.com/office/drawing/2014/main" val="2338701812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1811087619"/>
                    </a:ext>
                  </a:extLst>
                </a:gridCol>
                <a:gridCol w="1581468">
                  <a:extLst>
                    <a:ext uri="{9D8B030D-6E8A-4147-A177-3AD203B41FA5}">
                      <a16:colId xmlns:a16="http://schemas.microsoft.com/office/drawing/2014/main" val="2748859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Challenger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9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1,281,167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31,718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9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Variations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86911"/>
                  </a:ext>
                </a:extLst>
              </a:tr>
            </a:tbl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48BBD265-3B61-584F-C4AB-F75EC1DB8F1D}"/>
              </a:ext>
            </a:extLst>
          </p:cNvPr>
          <p:cNvSpPr txBox="1"/>
          <p:nvPr/>
        </p:nvSpPr>
        <p:spPr>
          <a:xfrm>
            <a:off x="6578343" y="14588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图片数量和类中多样性！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5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E5C5-7AA3-F2E9-BB07-C3ADE25F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EBA35A-70F5-3A1C-C33E-26FA8506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34</a:t>
            </a:fld>
            <a:endParaRPr lang="zh-CN" altLang="en-US"/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67E92EB0-C54D-8302-A679-62014618F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65745"/>
              </p:ext>
            </p:extLst>
          </p:nvPr>
        </p:nvGraphicFramePr>
        <p:xfrm>
          <a:off x="3033649" y="1445749"/>
          <a:ext cx="612470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937">
                  <a:extLst>
                    <a:ext uri="{9D8B030D-6E8A-4147-A177-3AD203B41FA5}">
                      <a16:colId xmlns:a16="http://schemas.microsoft.com/office/drawing/2014/main" val="2338701812"/>
                    </a:ext>
                  </a:extLst>
                </a:gridCol>
                <a:gridCol w="1262380">
                  <a:extLst>
                    <a:ext uri="{9D8B030D-6E8A-4147-A177-3AD203B41FA5}">
                      <a16:colId xmlns:a16="http://schemas.microsoft.com/office/drawing/2014/main" val="1811087619"/>
                    </a:ext>
                  </a:extLst>
                </a:gridCol>
                <a:gridCol w="1691005">
                  <a:extLst>
                    <a:ext uri="{9D8B030D-6E8A-4147-A177-3AD203B41FA5}">
                      <a16:colId xmlns:a16="http://schemas.microsoft.com/office/drawing/2014/main" val="274885932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720070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Challenger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PlantCLEF2022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9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1,281,167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31,718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2,885,052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9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1,000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80,000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Variations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Huge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86911"/>
                  </a:ext>
                </a:extLst>
              </a:tr>
            </a:tbl>
          </a:graphicData>
        </a:graphic>
      </p:graphicFrame>
      <p:sp>
        <p:nvSpPr>
          <p:cNvPr id="5" name="TextBox 28">
            <a:extLst>
              <a:ext uri="{FF2B5EF4-FFF2-40B4-BE49-F238E27FC236}">
                <a16:creationId xmlns:a16="http://schemas.microsoft.com/office/drawing/2014/main" id="{06FC4034-179C-CAF9-B29C-84537C7D562A}"/>
              </a:ext>
            </a:extLst>
          </p:cNvPr>
          <p:cNvSpPr txBox="1"/>
          <p:nvPr/>
        </p:nvSpPr>
        <p:spPr>
          <a:xfrm>
            <a:off x="3628184" y="990882"/>
            <a:ext cx="49356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我们找到的数据集：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PlantCLEF2022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plant, tree, dirt&#10;&#10;Description automatically generated">
            <a:extLst>
              <a:ext uri="{FF2B5EF4-FFF2-40B4-BE49-F238E27FC236}">
                <a16:creationId xmlns:a16="http://schemas.microsoft.com/office/drawing/2014/main" id="{12278303-0178-F259-220B-811393718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7" y="3141492"/>
            <a:ext cx="1028700" cy="1371600"/>
          </a:xfrm>
          <a:prstGeom prst="rect">
            <a:avLst/>
          </a:prstGeom>
        </p:spPr>
      </p:pic>
      <p:pic>
        <p:nvPicPr>
          <p:cNvPr id="7" name="Picture 7" descr="A picture containing plant, outdoor, tree, green&#10;&#10;Description automatically generated">
            <a:extLst>
              <a:ext uri="{FF2B5EF4-FFF2-40B4-BE49-F238E27FC236}">
                <a16:creationId xmlns:a16="http://schemas.microsoft.com/office/drawing/2014/main" id="{AD52ED37-E912-0EAF-F50B-D22155EDC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29" y="3141492"/>
            <a:ext cx="1028700" cy="1371600"/>
          </a:xfrm>
          <a:prstGeom prst="rect">
            <a:avLst/>
          </a:prstGeom>
        </p:spPr>
      </p:pic>
      <p:pic>
        <p:nvPicPr>
          <p:cNvPr id="8" name="Picture 39" descr="A picture containing grass, outdoor, plant, forest&#10;&#10;Description automatically generated">
            <a:extLst>
              <a:ext uri="{FF2B5EF4-FFF2-40B4-BE49-F238E27FC236}">
                <a16:creationId xmlns:a16="http://schemas.microsoft.com/office/drawing/2014/main" id="{CF901412-5FFC-8026-4FA6-3EC7D30BE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58" y="3141492"/>
            <a:ext cx="1028700" cy="1371600"/>
          </a:xfrm>
          <a:prstGeom prst="rect">
            <a:avLst/>
          </a:prstGeom>
        </p:spPr>
      </p:pic>
      <p:sp>
        <p:nvSpPr>
          <p:cNvPr id="9" name="文本框 20">
            <a:extLst>
              <a:ext uri="{FF2B5EF4-FFF2-40B4-BE49-F238E27FC236}">
                <a16:creationId xmlns:a16="http://schemas.microsoft.com/office/drawing/2014/main" id="{B6FEBCA4-84EF-65CC-5801-252F912388FB}"/>
              </a:ext>
            </a:extLst>
          </p:cNvPr>
          <p:cNvSpPr txBox="1"/>
          <p:nvPr/>
        </p:nvSpPr>
        <p:spPr>
          <a:xfrm>
            <a:off x="1250686" y="4514468"/>
            <a:ext cx="3141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C0E39F4E-F802-EC94-F6DB-125F890CBC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0957"/>
          <a:stretch/>
        </p:blipFill>
        <p:spPr>
          <a:xfrm>
            <a:off x="2307258" y="4883265"/>
            <a:ext cx="1028700" cy="1371600"/>
          </a:xfrm>
          <a:prstGeom prst="rect">
            <a:avLst/>
          </a:prstGeom>
        </p:spPr>
      </p:pic>
      <p:pic>
        <p:nvPicPr>
          <p:cNvPr id="11" name="Picture 29" descr="A picture containing outdoor, grass, plant, flower&#10;&#10;Description automatically generated">
            <a:extLst>
              <a:ext uri="{FF2B5EF4-FFF2-40B4-BE49-F238E27FC236}">
                <a16:creationId xmlns:a16="http://schemas.microsoft.com/office/drawing/2014/main" id="{25EB8568-6415-CD49-076D-E4EF1AD149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r="21847"/>
          <a:stretch/>
        </p:blipFill>
        <p:spPr>
          <a:xfrm>
            <a:off x="1250687" y="4883265"/>
            <a:ext cx="1028700" cy="1371600"/>
          </a:xfrm>
          <a:prstGeom prst="rect">
            <a:avLst/>
          </a:prstGeom>
        </p:spPr>
      </p:pic>
      <p:sp>
        <p:nvSpPr>
          <p:cNvPr id="12" name="文本框 25">
            <a:extLst>
              <a:ext uri="{FF2B5EF4-FFF2-40B4-BE49-F238E27FC236}">
                <a16:creationId xmlns:a16="http://schemas.microsoft.com/office/drawing/2014/main" id="{A87B71FC-55B3-FDD2-7ECF-03E207056D4F}"/>
              </a:ext>
            </a:extLst>
          </p:cNvPr>
          <p:cNvSpPr txBox="1"/>
          <p:nvPr/>
        </p:nvSpPr>
        <p:spPr>
          <a:xfrm>
            <a:off x="1250687" y="6254276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27" descr="绿色的叶子&#10;&#10;描述已自动生成">
            <a:extLst>
              <a:ext uri="{FF2B5EF4-FFF2-40B4-BE49-F238E27FC236}">
                <a16:creationId xmlns:a16="http://schemas.microsoft.com/office/drawing/2014/main" id="{59A5EC5D-726E-92C4-16E9-63AFC35E5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/>
          <a:stretch/>
        </p:blipFill>
        <p:spPr>
          <a:xfrm>
            <a:off x="3363830" y="4883265"/>
            <a:ext cx="1028699" cy="1371600"/>
          </a:xfrm>
          <a:prstGeom prst="rect">
            <a:avLst/>
          </a:prstGeom>
        </p:spPr>
      </p:pic>
      <p:pic>
        <p:nvPicPr>
          <p:cNvPr id="14" name="图片 29" descr="绿色的植物&#10;&#10;描述已自动生成">
            <a:extLst>
              <a:ext uri="{FF2B5EF4-FFF2-40B4-BE49-F238E27FC236}">
                <a16:creationId xmlns:a16="http://schemas.microsoft.com/office/drawing/2014/main" id="{C58A92A0-10CC-3D56-120E-241B8E7533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4883265"/>
            <a:ext cx="1028700" cy="1371600"/>
          </a:xfrm>
          <a:prstGeom prst="rect">
            <a:avLst/>
          </a:prstGeom>
        </p:spPr>
      </p:pic>
      <p:pic>
        <p:nvPicPr>
          <p:cNvPr id="15" name="图片 31" descr="绿色的叶子&#10;&#10;描述已自动生成">
            <a:extLst>
              <a:ext uri="{FF2B5EF4-FFF2-40B4-BE49-F238E27FC236}">
                <a16:creationId xmlns:a16="http://schemas.microsoft.com/office/drawing/2014/main" id="{8A4C40BB-2F24-5F17-40B7-C8A3CC591D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4883265"/>
            <a:ext cx="1028700" cy="1371600"/>
          </a:xfrm>
          <a:prstGeom prst="rect">
            <a:avLst/>
          </a:prstGeom>
        </p:spPr>
      </p:pic>
      <p:pic>
        <p:nvPicPr>
          <p:cNvPr id="16" name="图片 33" descr="绿色的植物&#10;&#10;描述已自动生成">
            <a:extLst>
              <a:ext uri="{FF2B5EF4-FFF2-40B4-BE49-F238E27FC236}">
                <a16:creationId xmlns:a16="http://schemas.microsoft.com/office/drawing/2014/main" id="{F54C0CE5-21D5-892B-7D17-3CBEF5840D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4883265"/>
            <a:ext cx="1028700" cy="1371600"/>
          </a:xfrm>
          <a:prstGeom prst="rect">
            <a:avLst/>
          </a:prstGeom>
        </p:spPr>
      </p:pic>
      <p:sp>
        <p:nvSpPr>
          <p:cNvPr id="17" name="文本框 37">
            <a:extLst>
              <a:ext uri="{FF2B5EF4-FFF2-40B4-BE49-F238E27FC236}">
                <a16:creationId xmlns:a16="http://schemas.microsoft.com/office/drawing/2014/main" id="{DE7A4F21-D4AE-7C40-D6A8-E01C91A1D0C7}"/>
              </a:ext>
            </a:extLst>
          </p:cNvPr>
          <p:cNvSpPr txBox="1"/>
          <p:nvPr/>
        </p:nvSpPr>
        <p:spPr>
          <a:xfrm>
            <a:off x="4525079" y="4513092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8">
            <a:extLst>
              <a:ext uri="{FF2B5EF4-FFF2-40B4-BE49-F238E27FC236}">
                <a16:creationId xmlns:a16="http://schemas.microsoft.com/office/drawing/2014/main" id="{EA4C371A-5D99-EF78-86A7-F62EE47B9396}"/>
              </a:ext>
            </a:extLst>
          </p:cNvPr>
          <p:cNvSpPr txBox="1"/>
          <p:nvPr/>
        </p:nvSpPr>
        <p:spPr>
          <a:xfrm>
            <a:off x="4525079" y="6254276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40" descr="树上的叶子&#10;&#10;描述已自动生成">
            <a:extLst>
              <a:ext uri="{FF2B5EF4-FFF2-40B4-BE49-F238E27FC236}">
                <a16:creationId xmlns:a16="http://schemas.microsoft.com/office/drawing/2014/main" id="{88F24FF6-622E-1599-4758-C8CE6B585E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3141492"/>
            <a:ext cx="1028700" cy="1371600"/>
          </a:xfrm>
          <a:prstGeom prst="rect">
            <a:avLst/>
          </a:prstGeom>
        </p:spPr>
      </p:pic>
      <p:pic>
        <p:nvPicPr>
          <p:cNvPr id="20" name="图片 42" descr="绿色的叶子&#10;&#10;描述已自动生成">
            <a:extLst>
              <a:ext uri="{FF2B5EF4-FFF2-40B4-BE49-F238E27FC236}">
                <a16:creationId xmlns:a16="http://schemas.microsoft.com/office/drawing/2014/main" id="{8C2AAAF8-F3EE-ED30-66A8-BA58264A20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3141492"/>
            <a:ext cx="1028700" cy="1371600"/>
          </a:xfrm>
          <a:prstGeom prst="rect">
            <a:avLst/>
          </a:prstGeom>
        </p:spPr>
      </p:pic>
      <p:pic>
        <p:nvPicPr>
          <p:cNvPr id="21" name="图片 44" descr="树枝上有叶子&#10;&#10;中度可信度描述已自动生成">
            <a:extLst>
              <a:ext uri="{FF2B5EF4-FFF2-40B4-BE49-F238E27FC236}">
                <a16:creationId xmlns:a16="http://schemas.microsoft.com/office/drawing/2014/main" id="{B209ECCB-C442-E98D-AB2E-B1B977766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3141492"/>
            <a:ext cx="1028700" cy="1371600"/>
          </a:xfrm>
          <a:prstGeom prst="rect">
            <a:avLst/>
          </a:prstGeom>
        </p:spPr>
      </p:pic>
      <p:pic>
        <p:nvPicPr>
          <p:cNvPr id="22" name="图片 46" descr="绿色的植物&#10;&#10;描述已自动生成">
            <a:extLst>
              <a:ext uri="{FF2B5EF4-FFF2-40B4-BE49-F238E27FC236}">
                <a16:creationId xmlns:a16="http://schemas.microsoft.com/office/drawing/2014/main" id="{DAC19157-91A9-B84D-1150-60DF386BAA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2" y="4883265"/>
            <a:ext cx="1028700" cy="1371600"/>
          </a:xfrm>
          <a:prstGeom prst="rect">
            <a:avLst/>
          </a:prstGeom>
        </p:spPr>
      </p:pic>
      <p:pic>
        <p:nvPicPr>
          <p:cNvPr id="23" name="图片 48" descr="树枝上的花&#10;&#10;描述已自动生成">
            <a:extLst>
              <a:ext uri="{FF2B5EF4-FFF2-40B4-BE49-F238E27FC236}">
                <a16:creationId xmlns:a16="http://schemas.microsoft.com/office/drawing/2014/main" id="{47871351-5162-F843-C0FD-F5336918CEC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6485"/>
          <a:stretch/>
        </p:blipFill>
        <p:spPr>
          <a:xfrm>
            <a:off x="7799471" y="4883265"/>
            <a:ext cx="1028700" cy="1371600"/>
          </a:xfrm>
          <a:prstGeom prst="rect">
            <a:avLst/>
          </a:prstGeom>
        </p:spPr>
      </p:pic>
      <p:pic>
        <p:nvPicPr>
          <p:cNvPr id="24" name="图片 50" descr="树枝上的花&#10;&#10;描述已自动生成">
            <a:extLst>
              <a:ext uri="{FF2B5EF4-FFF2-40B4-BE49-F238E27FC236}">
                <a16:creationId xmlns:a16="http://schemas.microsoft.com/office/drawing/2014/main" id="{E413AB8F-EE9C-9B97-43D6-69B471340E6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r="14479"/>
          <a:stretch/>
        </p:blipFill>
        <p:spPr>
          <a:xfrm>
            <a:off x="8856042" y="4883265"/>
            <a:ext cx="1028700" cy="1371600"/>
          </a:xfrm>
          <a:prstGeom prst="rect">
            <a:avLst/>
          </a:prstGeom>
        </p:spPr>
      </p:pic>
      <p:sp>
        <p:nvSpPr>
          <p:cNvPr id="25" name="文本框 51">
            <a:extLst>
              <a:ext uri="{FF2B5EF4-FFF2-40B4-BE49-F238E27FC236}">
                <a16:creationId xmlns:a16="http://schemas.microsoft.com/office/drawing/2014/main" id="{AFE254A9-09B9-A8C9-9837-977A8252C5A2}"/>
              </a:ext>
            </a:extLst>
          </p:cNvPr>
          <p:cNvSpPr txBox="1"/>
          <p:nvPr/>
        </p:nvSpPr>
        <p:spPr>
          <a:xfrm>
            <a:off x="7799472" y="4514468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55">
            <a:extLst>
              <a:ext uri="{FF2B5EF4-FFF2-40B4-BE49-F238E27FC236}">
                <a16:creationId xmlns:a16="http://schemas.microsoft.com/office/drawing/2014/main" id="{B67F351A-6647-5086-E8BC-920EF6A58B4D}"/>
              </a:ext>
            </a:extLst>
          </p:cNvPr>
          <p:cNvSpPr txBox="1"/>
          <p:nvPr/>
        </p:nvSpPr>
        <p:spPr>
          <a:xfrm>
            <a:off x="7799471" y="6254865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生长阶段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65" descr="草地上的植物&#10;&#10;描述已自动生成">
            <a:extLst>
              <a:ext uri="{FF2B5EF4-FFF2-40B4-BE49-F238E27FC236}">
                <a16:creationId xmlns:a16="http://schemas.microsoft.com/office/drawing/2014/main" id="{74E0931F-8A61-3EF3-45E7-0F027DA4AD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42" y="3141492"/>
            <a:ext cx="1028700" cy="1371600"/>
          </a:xfrm>
          <a:prstGeom prst="rect">
            <a:avLst/>
          </a:prstGeom>
        </p:spPr>
      </p:pic>
      <p:pic>
        <p:nvPicPr>
          <p:cNvPr id="28" name="图片 67" descr="绿色的植物&#10;&#10;描述已自动生成">
            <a:extLst>
              <a:ext uri="{FF2B5EF4-FFF2-40B4-BE49-F238E27FC236}">
                <a16:creationId xmlns:a16="http://schemas.microsoft.com/office/drawing/2014/main" id="{84E644BE-F80E-2145-6E46-54E54BF6C2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1" y="3141492"/>
            <a:ext cx="1028699" cy="1371600"/>
          </a:xfrm>
          <a:prstGeom prst="rect">
            <a:avLst/>
          </a:prstGeom>
        </p:spPr>
      </p:pic>
      <p:pic>
        <p:nvPicPr>
          <p:cNvPr id="29" name="图片 69" descr="地上的草&#10;&#10;描述已自动生成">
            <a:extLst>
              <a:ext uri="{FF2B5EF4-FFF2-40B4-BE49-F238E27FC236}">
                <a16:creationId xmlns:a16="http://schemas.microsoft.com/office/drawing/2014/main" id="{C2964C2A-88CF-E704-DFC6-61B3C8164E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71" y="3141492"/>
            <a:ext cx="1028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32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38DB-8B84-9D66-5742-F5329CA1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关键点：模型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B1457-138D-75C3-FC79-18F8DE2B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8C2E9381-8982-3131-F0C9-B2350EF26236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Simon, Jonathon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Shlens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Quoc V. Le. "Do better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models transfer better?."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1B5586A3-23A7-4A15-4FA4-260B4FB1E00A}"/>
              </a:ext>
            </a:extLst>
          </p:cNvPr>
          <p:cNvSpPr txBox="1"/>
          <p:nvPr/>
        </p:nvSpPr>
        <p:spPr>
          <a:xfrm>
            <a:off x="2402701" y="990882"/>
            <a:ext cx="738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经验一：源任务上性能好，目标任务上性能则也会好。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E9ECA4D5-1C1C-FC9A-627B-6B4DD2D67182}"/>
              </a:ext>
            </a:extLst>
          </p:cNvPr>
          <p:cNvSpPr txBox="1"/>
          <p:nvPr/>
        </p:nvSpPr>
        <p:spPr>
          <a:xfrm>
            <a:off x="3509580" y="1426683"/>
            <a:ext cx="51728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经验二：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在许多应用中超过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4" descr="图表, 折线图&#10;&#10;描述已自动生成">
            <a:extLst>
              <a:ext uri="{FF2B5EF4-FFF2-40B4-BE49-F238E27FC236}">
                <a16:creationId xmlns:a16="http://schemas.microsoft.com/office/drawing/2014/main" id="{5B01E07D-AA88-3831-CB94-824DC72FC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0989"/>
            <a:ext cx="6081734" cy="3547679"/>
          </a:xfrm>
          <a:prstGeom prst="rect">
            <a:avLst/>
          </a:prstGeom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79883E36-C36C-606F-4251-34D651DD2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65" y="2940989"/>
            <a:ext cx="6081735" cy="3547679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A5A37B97-1E5E-6F34-E203-59E7C1ED013B}"/>
              </a:ext>
            </a:extLst>
          </p:cNvPr>
          <p:cNvSpPr txBox="1"/>
          <p:nvPr/>
        </p:nvSpPr>
        <p:spPr>
          <a:xfrm>
            <a:off x="704768" y="2543473"/>
            <a:ext cx="46864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图像分类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ImageNet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62048EE7-69F8-A787-7505-C386FABB73F7}"/>
              </a:ext>
            </a:extLst>
          </p:cNvPr>
          <p:cNvSpPr txBox="1"/>
          <p:nvPr/>
        </p:nvSpPr>
        <p:spPr>
          <a:xfrm>
            <a:off x="6800769" y="2543473"/>
            <a:ext cx="46864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目标检测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COCO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CA6CB9B7-5E43-9B20-9582-C0802629EC42}"/>
              </a:ext>
            </a:extLst>
          </p:cNvPr>
          <p:cNvSpPr txBox="1"/>
          <p:nvPr/>
        </p:nvSpPr>
        <p:spPr>
          <a:xfrm>
            <a:off x="3092793" y="1862484"/>
            <a:ext cx="60064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然而，</a:t>
            </a:r>
            <a:r>
              <a:rPr lang="en-US" altLang="zh-CN" sz="24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在植物疾病识别中还没有被验证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25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4EAB-703D-4815-532D-EFB50328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关键点：预训练过程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DEB5E-662E-F8A5-1B01-285AD11A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EEA3B4C3-0895-0CA8-AE66-D79263036965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Wu,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Zhirong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"Unsupervised feature learning via non-parametric instance discrimination." CVPR 2018.</a:t>
            </a:r>
          </a:p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Kaiming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"Masked autoencoders are scalable vision learners."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3E150E24-CD9F-65F3-21BE-7F6D7BCE0FB2}"/>
              </a:ext>
            </a:extLst>
          </p:cNvPr>
          <p:cNvSpPr txBox="1"/>
          <p:nvPr/>
        </p:nvSpPr>
        <p:spPr>
          <a:xfrm>
            <a:off x="1147755" y="990882"/>
            <a:ext cx="9896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经验：监督预训练会得到更偏向于源任务的特征，这不利于目标任务。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8BEC1105-55D1-F58E-EC38-662790893324}"/>
              </a:ext>
            </a:extLst>
          </p:cNvPr>
          <p:cNvSpPr txBox="1"/>
          <p:nvPr/>
        </p:nvSpPr>
        <p:spPr>
          <a:xfrm>
            <a:off x="4403271" y="1526468"/>
            <a:ext cx="33855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自监督预训练可以缓解。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AA444B04-DBC8-4327-6E55-9A0F717EA9B8}"/>
              </a:ext>
            </a:extLst>
          </p:cNvPr>
          <p:cNvSpPr txBox="1"/>
          <p:nvPr/>
        </p:nvSpPr>
        <p:spPr>
          <a:xfrm>
            <a:off x="2637576" y="2062054"/>
            <a:ext cx="69169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然而，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自监督预训练还没有在植物疾病中被验证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0F5A7C31-D195-005D-C972-6214CD40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2" y="2699519"/>
            <a:ext cx="5768611" cy="32401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2">
                <a:extLst>
                  <a:ext uri="{FF2B5EF4-FFF2-40B4-BE49-F238E27FC236}">
                    <a16:creationId xmlns:a16="http://schemas.microsoft.com/office/drawing/2014/main" id="{B21150C3-5890-A2BF-357F-2786CABCA29B}"/>
                  </a:ext>
                </a:extLst>
              </p:cNvPr>
              <p:cNvSpPr txBox="1"/>
              <p:nvPr/>
            </p:nvSpPr>
            <p:spPr>
              <a:xfrm>
                <a:off x="7424611" y="2993775"/>
                <a:ext cx="317872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2" name="文本框 12">
                <a:extLst>
                  <a:ext uri="{FF2B5EF4-FFF2-40B4-BE49-F238E27FC236}">
                    <a16:creationId xmlns:a16="http://schemas.microsoft.com/office/drawing/2014/main" id="{B21150C3-5890-A2BF-357F-2786CABC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611" y="2993775"/>
                <a:ext cx="3178725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3">
            <a:extLst>
              <a:ext uri="{FF2B5EF4-FFF2-40B4-BE49-F238E27FC236}">
                <a16:creationId xmlns:a16="http://schemas.microsoft.com/office/drawing/2014/main" id="{F91DD367-2B19-9D22-8FA5-E87F9B09DFDE}"/>
              </a:ext>
            </a:extLst>
          </p:cNvPr>
          <p:cNvSpPr txBox="1"/>
          <p:nvPr/>
        </p:nvSpPr>
        <p:spPr>
          <a:xfrm>
            <a:off x="7555240" y="4064947"/>
            <a:ext cx="35363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自监督预训练不需要标签，也有利于降低数据集工作。</a:t>
            </a:r>
          </a:p>
        </p:txBody>
      </p:sp>
    </p:spTree>
    <p:extLst>
      <p:ext uri="{BB962C8B-B14F-4D97-AF65-F5344CB8AC3E}">
        <p14:creationId xmlns:p14="http://schemas.microsoft.com/office/powerpoint/2010/main" val="3576014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DE38-41A9-A1E7-8AD5-7522DCC2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我们的迁移学习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51980-AF6E-61B6-9137-9D18A568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2">
            <a:extLst>
              <a:ext uri="{FF2B5EF4-FFF2-40B4-BE49-F238E27FC236}">
                <a16:creationId xmlns:a16="http://schemas.microsoft.com/office/drawing/2014/main" id="{DCCBC66D-D682-E35B-0113-AB08F3F7D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59"/>
          <a:stretch/>
        </p:blipFill>
        <p:spPr>
          <a:xfrm>
            <a:off x="271102" y="1854200"/>
            <a:ext cx="5766660" cy="2889250"/>
          </a:xfrm>
          <a:prstGeom prst="rect">
            <a:avLst/>
          </a:prstGeom>
        </p:spPr>
      </p:pic>
      <p:pic>
        <p:nvPicPr>
          <p:cNvPr id="5" name="图片 35">
            <a:extLst>
              <a:ext uri="{FF2B5EF4-FFF2-40B4-BE49-F238E27FC236}">
                <a16:creationId xmlns:a16="http://schemas.microsoft.com/office/drawing/2014/main" id="{CFDCC322-2690-F224-C11B-99F457C9E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6"/>
          <a:stretch/>
        </p:blipFill>
        <p:spPr>
          <a:xfrm>
            <a:off x="6163473" y="1841500"/>
            <a:ext cx="5346700" cy="2884508"/>
          </a:xfrm>
          <a:prstGeom prst="rect">
            <a:avLst/>
          </a:prstGeo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B2EC7DC8-02D9-9604-09EA-006FF2BF5208}"/>
              </a:ext>
            </a:extLst>
          </p:cNvPr>
          <p:cNvSpPr txBox="1"/>
          <p:nvPr/>
        </p:nvSpPr>
        <p:spPr>
          <a:xfrm>
            <a:off x="1938725" y="1258893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常见的迁移学习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B514F94E-7B8A-E933-710E-0F5F1EDD8CC7}"/>
              </a:ext>
            </a:extLst>
          </p:cNvPr>
          <p:cNvSpPr txBox="1"/>
          <p:nvPr/>
        </p:nvSpPr>
        <p:spPr>
          <a:xfrm>
            <a:off x="7144064" y="1258893"/>
            <a:ext cx="33855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针对植物疾病的迁移学习</a:t>
            </a:r>
            <a:endParaRPr lang="en-US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38">
            <a:extLst>
              <a:ext uri="{FF2B5EF4-FFF2-40B4-BE49-F238E27FC236}">
                <a16:creationId xmlns:a16="http://schemas.microsoft.com/office/drawing/2014/main" id="{E381DEB0-4A35-D0F0-A203-27743B635DFC}"/>
              </a:ext>
            </a:extLst>
          </p:cNvPr>
          <p:cNvSpPr/>
          <p:nvPr/>
        </p:nvSpPr>
        <p:spPr>
          <a:xfrm>
            <a:off x="6648450" y="2451100"/>
            <a:ext cx="1651000" cy="64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E4425737-03B5-1457-EE25-FFC026F8C9F0}"/>
              </a:ext>
            </a:extLst>
          </p:cNvPr>
          <p:cNvSpPr/>
          <p:nvPr/>
        </p:nvSpPr>
        <p:spPr>
          <a:xfrm>
            <a:off x="8572500" y="2222500"/>
            <a:ext cx="1511300" cy="64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矩形 40">
            <a:extLst>
              <a:ext uri="{FF2B5EF4-FFF2-40B4-BE49-F238E27FC236}">
                <a16:creationId xmlns:a16="http://schemas.microsoft.com/office/drawing/2014/main" id="{9CE4EC23-A233-003A-B710-AC2F575B9787}"/>
              </a:ext>
            </a:extLst>
          </p:cNvPr>
          <p:cNvSpPr/>
          <p:nvPr/>
        </p:nvSpPr>
        <p:spPr>
          <a:xfrm>
            <a:off x="10146011" y="1925721"/>
            <a:ext cx="1220489" cy="59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41">
            <a:extLst>
              <a:ext uri="{FF2B5EF4-FFF2-40B4-BE49-F238E27FC236}">
                <a16:creationId xmlns:a16="http://schemas.microsoft.com/office/drawing/2014/main" id="{DF746346-9C05-8659-B1C6-194357DB8899}"/>
              </a:ext>
            </a:extLst>
          </p:cNvPr>
          <p:cNvSpPr/>
          <p:nvPr/>
        </p:nvSpPr>
        <p:spPr>
          <a:xfrm>
            <a:off x="10146011" y="3132221"/>
            <a:ext cx="1220489" cy="59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2D40-5A43-0946-1FA0-AE5308AF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16CD3-FBA7-FD5E-EC16-B62C8ABD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D5B88E78-76C7-1A23-3B80-413C72ABF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51"/>
          <a:stretch/>
        </p:blipFill>
        <p:spPr>
          <a:xfrm>
            <a:off x="0" y="1525906"/>
            <a:ext cx="5992121" cy="4635489"/>
          </a:xfrm>
          <a:prstGeom prst="rect">
            <a:avLst/>
          </a:prstGeom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D757841F-2142-1E42-BF9F-0165FE9F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81" y="1525906"/>
            <a:ext cx="5865677" cy="4616855"/>
          </a:xfrm>
          <a:prstGeom prst="rect">
            <a:avLst/>
          </a:prstGeom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3E50AB01-29E4-3E99-02EB-C137A98A71E4}"/>
              </a:ext>
            </a:extLst>
          </p:cNvPr>
          <p:cNvSpPr txBox="1"/>
          <p:nvPr/>
        </p:nvSpPr>
        <p:spPr>
          <a:xfrm>
            <a:off x="4222129" y="990882"/>
            <a:ext cx="37478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个公开的植物疾病数据集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905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B2E3-183F-C640-4029-34DB9928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FED14A-0DB9-5DE8-5448-2FACCDA6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7C5EF464-4B1A-A447-F417-280F4DBF2C63}"/>
              </a:ext>
            </a:extLst>
          </p:cNvPr>
          <p:cNvSpPr txBox="1"/>
          <p:nvPr/>
        </p:nvSpPr>
        <p:spPr>
          <a:xfrm>
            <a:off x="5236030" y="990882"/>
            <a:ext cx="17200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种训练模式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3329E833-16EA-8647-DCE6-59511767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07" y="1525906"/>
            <a:ext cx="8714185" cy="295327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A0C9DD1E-0991-73C1-D14E-4B9D00ABB2D5}"/>
              </a:ext>
            </a:extLst>
          </p:cNvPr>
          <p:cNvSpPr txBox="1"/>
          <p:nvPr/>
        </p:nvSpPr>
        <p:spPr>
          <a:xfrm>
            <a:off x="1564310" y="4677809"/>
            <a:ext cx="9063379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learning assumes that only a few training samples with supervised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263545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2E3CE-89C8-8FBB-6EF4-75007B2E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相关背景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33743B-D45B-D7ED-26DA-19267BC5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4" name="íṡļïḑ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4C56EE1-F407-CAAA-CC42-FE5609D53332}"/>
              </a:ext>
            </a:extLst>
          </p:cNvPr>
          <p:cNvGrpSpPr>
            <a:grpSpLocks noChangeAspect="1"/>
          </p:cNvGrpSpPr>
          <p:nvPr/>
        </p:nvGrpSpPr>
        <p:grpSpPr>
          <a:xfrm>
            <a:off x="452338" y="1583176"/>
            <a:ext cx="11287324" cy="4390740"/>
            <a:chOff x="561775" y="1524778"/>
            <a:chExt cx="11287324" cy="4390740"/>
          </a:xfrm>
        </p:grpSpPr>
        <p:grpSp>
          <p:nvGrpSpPr>
            <p:cNvPr id="5" name="ïṧ1ïde">
              <a:extLst>
                <a:ext uri="{FF2B5EF4-FFF2-40B4-BE49-F238E27FC236}">
                  <a16:creationId xmlns:a16="http://schemas.microsoft.com/office/drawing/2014/main" id="{006AADC9-0598-938E-9E61-3318BEA5C474}"/>
                </a:ext>
              </a:extLst>
            </p:cNvPr>
            <p:cNvGrpSpPr/>
            <p:nvPr/>
          </p:nvGrpSpPr>
          <p:grpSpPr>
            <a:xfrm>
              <a:off x="5644846" y="2975359"/>
              <a:ext cx="1355656" cy="1360633"/>
              <a:chOff x="3406776" y="1066800"/>
              <a:chExt cx="3027363" cy="3038475"/>
            </a:xfrm>
          </p:grpSpPr>
          <p:sp>
            <p:nvSpPr>
              <p:cNvPr id="26" name="íśḻíḍè">
                <a:extLst>
                  <a:ext uri="{FF2B5EF4-FFF2-40B4-BE49-F238E27FC236}">
                    <a16:creationId xmlns:a16="http://schemas.microsoft.com/office/drawing/2014/main" id="{71F1C462-1F89-40DE-CAF0-54AA559FF3B6}"/>
                  </a:ext>
                </a:extLst>
              </p:cNvPr>
              <p:cNvSpPr/>
              <p:nvPr/>
            </p:nvSpPr>
            <p:spPr bwMode="auto">
              <a:xfrm>
                <a:off x="3406776" y="1066800"/>
                <a:ext cx="3027363" cy="3038475"/>
              </a:xfrm>
              <a:prstGeom prst="ellipse">
                <a:avLst/>
              </a:prstGeom>
              <a:gradFill flip="none" rotWithShape="1">
                <a:gsLst>
                  <a:gs pos="3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4000">
                    <a:schemeClr val="bg1">
                      <a:lumMod val="8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17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iṩḻïḓe">
                <a:extLst>
                  <a:ext uri="{FF2B5EF4-FFF2-40B4-BE49-F238E27FC236}">
                    <a16:creationId xmlns:a16="http://schemas.microsoft.com/office/drawing/2014/main" id="{E1EBCC00-FD64-265C-82CA-EE3F1F0E7E31}"/>
                  </a:ext>
                </a:extLst>
              </p:cNvPr>
              <p:cNvSpPr/>
              <p:nvPr/>
            </p:nvSpPr>
            <p:spPr bwMode="auto">
              <a:xfrm>
                <a:off x="3751263" y="1598613"/>
                <a:ext cx="26988" cy="36513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íṣlîḍé">
                <a:extLst>
                  <a:ext uri="{FF2B5EF4-FFF2-40B4-BE49-F238E27FC236}">
                    <a16:creationId xmlns:a16="http://schemas.microsoft.com/office/drawing/2014/main" id="{5D6AF292-6B1A-FBA4-A179-31D732FE7C82}"/>
                  </a:ext>
                </a:extLst>
              </p:cNvPr>
              <p:cNvSpPr/>
              <p:nvPr/>
            </p:nvSpPr>
            <p:spPr bwMode="auto">
              <a:xfrm>
                <a:off x="5440363" y="1196975"/>
                <a:ext cx="55563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îş1iḋé">
                <a:extLst>
                  <a:ext uri="{FF2B5EF4-FFF2-40B4-BE49-F238E27FC236}">
                    <a16:creationId xmlns:a16="http://schemas.microsoft.com/office/drawing/2014/main" id="{BC0AB403-8578-C701-9EBB-501F9A4E4BEA}"/>
                  </a:ext>
                </a:extLst>
              </p:cNvPr>
              <p:cNvSpPr/>
              <p:nvPr/>
            </p:nvSpPr>
            <p:spPr bwMode="auto">
              <a:xfrm>
                <a:off x="5430838" y="1196975"/>
                <a:ext cx="28575" cy="19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i$ḷïde">
                <a:extLst>
                  <a:ext uri="{FF2B5EF4-FFF2-40B4-BE49-F238E27FC236}">
                    <a16:creationId xmlns:a16="http://schemas.microsoft.com/office/drawing/2014/main" id="{4576D40B-8374-929D-0C14-4369DE384F3B}"/>
                  </a:ext>
                </a:extLst>
              </p:cNvPr>
              <p:cNvSpPr/>
              <p:nvPr/>
            </p:nvSpPr>
            <p:spPr bwMode="auto">
              <a:xfrm>
                <a:off x="5402263" y="1206500"/>
                <a:ext cx="38100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ïṡļïḍè">
                <a:extLst>
                  <a:ext uri="{FF2B5EF4-FFF2-40B4-BE49-F238E27FC236}">
                    <a16:creationId xmlns:a16="http://schemas.microsoft.com/office/drawing/2014/main" id="{5D0475AF-98A8-5DD8-4BE4-BF8A28B66002}"/>
                  </a:ext>
                </a:extLst>
              </p:cNvPr>
              <p:cNvSpPr/>
              <p:nvPr/>
            </p:nvSpPr>
            <p:spPr bwMode="auto">
              <a:xfrm>
                <a:off x="5160963" y="1235075"/>
                <a:ext cx="47625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iṧḷiḑé">
                <a:extLst>
                  <a:ext uri="{FF2B5EF4-FFF2-40B4-BE49-F238E27FC236}">
                    <a16:creationId xmlns:a16="http://schemas.microsoft.com/office/drawing/2014/main" id="{F84F899C-2815-2A80-F082-7FE077015999}"/>
                  </a:ext>
                </a:extLst>
              </p:cNvPr>
              <p:cNvSpPr/>
              <p:nvPr/>
            </p:nvSpPr>
            <p:spPr bwMode="auto">
              <a:xfrm>
                <a:off x="6330951" y="2735263"/>
                <a:ext cx="84138" cy="19526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7" y="2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6" y="6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3" y="11"/>
                  </a:cxn>
                  <a:cxn ang="0">
                    <a:pos x="3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15"/>
                  </a:cxn>
                  <a:cxn ang="0">
                    <a:pos x="5" y="13"/>
                  </a:cxn>
                  <a:cxn ang="0">
                    <a:pos x="6" y="10"/>
                  </a:cxn>
                  <a:cxn ang="0">
                    <a:pos x="7" y="8"/>
                  </a:cxn>
                  <a:cxn ang="0">
                    <a:pos x="7" y="6"/>
                  </a:cxn>
                  <a:cxn ang="0">
                    <a:pos x="7" y="6"/>
                  </a:cxn>
                  <a:cxn ang="0">
                    <a:pos x="8" y="4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íŝlîde">
                <a:extLst>
                  <a:ext uri="{FF2B5EF4-FFF2-40B4-BE49-F238E27FC236}">
                    <a16:creationId xmlns:a16="http://schemas.microsoft.com/office/drawing/2014/main" id="{A3CAAC30-4A5B-C1DF-EB6D-5D410B8E81DC}"/>
                  </a:ext>
                </a:extLst>
              </p:cNvPr>
              <p:cNvSpPr/>
              <p:nvPr/>
            </p:nvSpPr>
            <p:spPr bwMode="auto">
              <a:xfrm>
                <a:off x="6256338" y="2930525"/>
                <a:ext cx="74613" cy="3810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6" y="2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išľïďè">
                <a:extLst>
                  <a:ext uri="{FF2B5EF4-FFF2-40B4-BE49-F238E27FC236}">
                    <a16:creationId xmlns:a16="http://schemas.microsoft.com/office/drawing/2014/main" id="{D7AB3017-A728-D4C4-14FE-4D21345116C6}"/>
                  </a:ext>
                </a:extLst>
              </p:cNvPr>
              <p:cNvSpPr/>
              <p:nvPr/>
            </p:nvSpPr>
            <p:spPr bwMode="auto">
              <a:xfrm>
                <a:off x="6350001" y="2846388"/>
                <a:ext cx="158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í$ļiďé">
                <a:extLst>
                  <a:ext uri="{FF2B5EF4-FFF2-40B4-BE49-F238E27FC236}">
                    <a16:creationId xmlns:a16="http://schemas.microsoft.com/office/drawing/2014/main" id="{AD1898BA-588F-E5E6-CB73-42F0F25F1F1C}"/>
                  </a:ext>
                </a:extLst>
              </p:cNvPr>
              <p:cNvSpPr/>
              <p:nvPr/>
            </p:nvSpPr>
            <p:spPr bwMode="auto">
              <a:xfrm>
                <a:off x="6340476" y="2865438"/>
                <a:ext cx="9525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iṥľïḑê">
                <a:extLst>
                  <a:ext uri="{FF2B5EF4-FFF2-40B4-BE49-F238E27FC236}">
                    <a16:creationId xmlns:a16="http://schemas.microsoft.com/office/drawing/2014/main" id="{49443577-FF0F-DB4A-B677-F910F1367C2B}"/>
                  </a:ext>
                </a:extLst>
              </p:cNvPr>
              <p:cNvSpPr/>
              <p:nvPr/>
            </p:nvSpPr>
            <p:spPr bwMode="auto">
              <a:xfrm>
                <a:off x="6330951" y="2855913"/>
                <a:ext cx="9525" cy="285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îṩļïḍe">
                <a:extLst>
                  <a:ext uri="{FF2B5EF4-FFF2-40B4-BE49-F238E27FC236}">
                    <a16:creationId xmlns:a16="http://schemas.microsoft.com/office/drawing/2014/main" id="{03A13A47-C616-8962-2664-6464EB68CB3C}"/>
                  </a:ext>
                </a:extLst>
              </p:cNvPr>
              <p:cNvSpPr/>
              <p:nvPr/>
            </p:nvSpPr>
            <p:spPr bwMode="auto">
              <a:xfrm>
                <a:off x="6265863" y="2641600"/>
                <a:ext cx="74613" cy="2238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12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1" y="17"/>
                  </a:cxn>
                  <a:cxn ang="0">
                    <a:pos x="2" y="19"/>
                  </a:cxn>
                  <a:cxn ang="0">
                    <a:pos x="1" y="21"/>
                  </a:cxn>
                  <a:cxn ang="0">
                    <a:pos x="1" y="24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4" y="24"/>
                  </a:cxn>
                  <a:cxn ang="0">
                    <a:pos x="5" y="23"/>
                  </a:cxn>
                  <a:cxn ang="0">
                    <a:pos x="6" y="23"/>
                  </a:cxn>
                  <a:cxn ang="0">
                    <a:pos x="6" y="23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6" y="9"/>
                  </a:cxn>
                  <a:cxn ang="0">
                    <a:pos x="5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6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8" h="24">
                    <a:moveTo>
                      <a:pt x="3" y="0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9"/>
                      <a:pt x="1" y="12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1" y="21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ïṡḻídé">
                <a:extLst>
                  <a:ext uri="{FF2B5EF4-FFF2-40B4-BE49-F238E27FC236}">
                    <a16:creationId xmlns:a16="http://schemas.microsoft.com/office/drawing/2014/main" id="{41B704B5-423C-8848-DA8B-8B1C3012A79B}"/>
                  </a:ext>
                </a:extLst>
              </p:cNvPr>
              <p:cNvSpPr/>
              <p:nvPr/>
            </p:nvSpPr>
            <p:spPr bwMode="auto">
              <a:xfrm>
                <a:off x="5291138" y="3359150"/>
                <a:ext cx="103188" cy="130175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8" y="9"/>
                  </a:cxn>
                  <a:cxn ang="0">
                    <a:pos x="6" y="8"/>
                  </a:cxn>
                  <a:cxn ang="0">
                    <a:pos x="7" y="4"/>
                  </a:cxn>
                  <a:cxn ang="0">
                    <a:pos x="10" y="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10" y="0"/>
                      <a:pt x="8" y="1"/>
                      <a:pt x="8" y="1"/>
                    </a:cubicBezTo>
                    <a:cubicBezTo>
                      <a:pt x="8" y="1"/>
                      <a:pt x="7" y="3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i$ļïdé">
                <a:extLst>
                  <a:ext uri="{FF2B5EF4-FFF2-40B4-BE49-F238E27FC236}">
                    <a16:creationId xmlns:a16="http://schemas.microsoft.com/office/drawing/2014/main" id="{DB372884-64A6-C9D9-2100-85446BE9570E}"/>
                  </a:ext>
                </a:extLst>
              </p:cNvPr>
              <p:cNvSpPr/>
              <p:nvPr/>
            </p:nvSpPr>
            <p:spPr bwMode="auto">
              <a:xfrm>
                <a:off x="5338763" y="3471863"/>
                <a:ext cx="73025" cy="12065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1" y="5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3" y="8"/>
                  </a:cxn>
                  <a:cxn ang="0">
                    <a:pos x="2" y="10"/>
                  </a:cxn>
                  <a:cxn ang="0">
                    <a:pos x="4" y="13"/>
                  </a:cxn>
                  <a:cxn ang="0">
                    <a:pos x="5" y="13"/>
                  </a:cxn>
                  <a:cxn ang="0">
                    <a:pos x="6" y="12"/>
                  </a:cxn>
                  <a:cxn ang="0">
                    <a:pos x="8" y="12"/>
                  </a:cxn>
                  <a:cxn ang="0">
                    <a:pos x="8" y="11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6" y="6"/>
                  </a:cxn>
                  <a:cxn ang="0">
                    <a:pos x="5" y="6"/>
                  </a:cxn>
                  <a:cxn ang="0">
                    <a:pos x="4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íSḻíďe">
                <a:extLst>
                  <a:ext uri="{FF2B5EF4-FFF2-40B4-BE49-F238E27FC236}">
                    <a16:creationId xmlns:a16="http://schemas.microsoft.com/office/drawing/2014/main" id="{8D116DA1-9BB7-F039-83B7-A08F4BFEA5AA}"/>
                  </a:ext>
                </a:extLst>
              </p:cNvPr>
              <p:cNvSpPr/>
              <p:nvPr/>
            </p:nvSpPr>
            <p:spPr bwMode="auto">
              <a:xfrm>
                <a:off x="6238876" y="2949575"/>
                <a:ext cx="17463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íṥḷidè">
                <a:extLst>
                  <a:ext uri="{FF2B5EF4-FFF2-40B4-BE49-F238E27FC236}">
                    <a16:creationId xmlns:a16="http://schemas.microsoft.com/office/drawing/2014/main" id="{7664E3CD-FE82-615B-2F31-0E40053A77A1}"/>
                  </a:ext>
                </a:extLst>
              </p:cNvPr>
              <p:cNvSpPr/>
              <p:nvPr/>
            </p:nvSpPr>
            <p:spPr bwMode="auto">
              <a:xfrm>
                <a:off x="6229351" y="2940050"/>
                <a:ext cx="9525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iṡḷîde">
                <a:extLst>
                  <a:ext uri="{FF2B5EF4-FFF2-40B4-BE49-F238E27FC236}">
                    <a16:creationId xmlns:a16="http://schemas.microsoft.com/office/drawing/2014/main" id="{07002A66-75C5-1CEA-5A00-32D7A876C1C9}"/>
                  </a:ext>
                </a:extLst>
              </p:cNvPr>
              <p:cNvSpPr/>
              <p:nvPr/>
            </p:nvSpPr>
            <p:spPr bwMode="auto">
              <a:xfrm>
                <a:off x="6210301" y="2959100"/>
                <a:ext cx="19050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iŝḻiḍè">
                <a:extLst>
                  <a:ext uri="{FF2B5EF4-FFF2-40B4-BE49-F238E27FC236}">
                    <a16:creationId xmlns:a16="http://schemas.microsoft.com/office/drawing/2014/main" id="{B7B16A06-9171-C8CA-CF80-F88B04266F2C}"/>
                  </a:ext>
                </a:extLst>
              </p:cNvPr>
              <p:cNvSpPr/>
              <p:nvPr/>
            </p:nvSpPr>
            <p:spPr bwMode="auto">
              <a:xfrm>
                <a:off x="6200776" y="2930525"/>
                <a:ext cx="19050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î$1ídé">
                <a:extLst>
                  <a:ext uri="{FF2B5EF4-FFF2-40B4-BE49-F238E27FC236}">
                    <a16:creationId xmlns:a16="http://schemas.microsoft.com/office/drawing/2014/main" id="{0C045227-A30B-53EE-A3FD-D35172AA2288}"/>
                  </a:ext>
                </a:extLst>
              </p:cNvPr>
              <p:cNvSpPr/>
              <p:nvPr/>
            </p:nvSpPr>
            <p:spPr bwMode="auto">
              <a:xfrm>
                <a:off x="5541963" y="3089275"/>
                <a:ext cx="65088" cy="365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iṣľíḑê">
                <a:extLst>
                  <a:ext uri="{FF2B5EF4-FFF2-40B4-BE49-F238E27FC236}">
                    <a16:creationId xmlns:a16="http://schemas.microsoft.com/office/drawing/2014/main" id="{8E2F3AE0-24B6-9299-CB57-55927A5A67BF}"/>
                  </a:ext>
                </a:extLst>
              </p:cNvPr>
              <p:cNvSpPr/>
              <p:nvPr/>
            </p:nvSpPr>
            <p:spPr bwMode="auto">
              <a:xfrm>
                <a:off x="6415088" y="2408238"/>
                <a:ext cx="1588" cy="15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iṥḻíḋè">
                <a:extLst>
                  <a:ext uri="{FF2B5EF4-FFF2-40B4-BE49-F238E27FC236}">
                    <a16:creationId xmlns:a16="http://schemas.microsoft.com/office/drawing/2014/main" id="{47D03A3B-CFF3-BFBF-542F-93030A10F5C1}"/>
                  </a:ext>
                </a:extLst>
              </p:cNvPr>
              <p:cNvSpPr/>
              <p:nvPr/>
            </p:nvSpPr>
            <p:spPr bwMode="auto">
              <a:xfrm>
                <a:off x="6415088" y="240823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iŝlíḍè">
                <a:extLst>
                  <a:ext uri="{FF2B5EF4-FFF2-40B4-BE49-F238E27FC236}">
                    <a16:creationId xmlns:a16="http://schemas.microsoft.com/office/drawing/2014/main" id="{F324FD72-8996-78CA-8CF4-CCCDFB02F0A6}"/>
                  </a:ext>
                </a:extLst>
              </p:cNvPr>
              <p:cNvSpPr/>
              <p:nvPr/>
            </p:nvSpPr>
            <p:spPr bwMode="auto">
              <a:xfrm>
                <a:off x="3556001" y="1327150"/>
                <a:ext cx="1243013" cy="2638425"/>
              </a:xfrm>
              <a:custGeom>
                <a:avLst/>
                <a:gdLst/>
                <a:ahLst/>
                <a:cxnLst>
                  <a:cxn ang="0">
                    <a:pos x="28" y="24"/>
                  </a:cxn>
                  <a:cxn ang="0">
                    <a:pos x="21" y="35"/>
                  </a:cxn>
                  <a:cxn ang="0">
                    <a:pos x="27" y="27"/>
                  </a:cxn>
                  <a:cxn ang="0">
                    <a:pos x="2" y="107"/>
                  </a:cxn>
                  <a:cxn ang="0">
                    <a:pos x="5" y="114"/>
                  </a:cxn>
                  <a:cxn ang="0">
                    <a:pos x="8" y="128"/>
                  </a:cxn>
                  <a:cxn ang="0">
                    <a:pos x="24" y="147"/>
                  </a:cxn>
                  <a:cxn ang="0">
                    <a:pos x="33" y="157"/>
                  </a:cxn>
                  <a:cxn ang="0">
                    <a:pos x="42" y="165"/>
                  </a:cxn>
                  <a:cxn ang="0">
                    <a:pos x="42" y="185"/>
                  </a:cxn>
                  <a:cxn ang="0">
                    <a:pos x="42" y="192"/>
                  </a:cxn>
                  <a:cxn ang="0">
                    <a:pos x="65" y="219"/>
                  </a:cxn>
                  <a:cxn ang="0">
                    <a:pos x="77" y="261"/>
                  </a:cxn>
                  <a:cxn ang="0">
                    <a:pos x="82" y="271"/>
                  </a:cxn>
                  <a:cxn ang="0">
                    <a:pos x="86" y="277"/>
                  </a:cxn>
                  <a:cxn ang="0">
                    <a:pos x="92" y="281"/>
                  </a:cxn>
                  <a:cxn ang="0">
                    <a:pos x="90" y="275"/>
                  </a:cxn>
                  <a:cxn ang="0">
                    <a:pos x="89" y="265"/>
                  </a:cxn>
                  <a:cxn ang="0">
                    <a:pos x="96" y="253"/>
                  </a:cxn>
                  <a:cxn ang="0">
                    <a:pos x="104" y="245"/>
                  </a:cxn>
                  <a:cxn ang="0">
                    <a:pos x="120" y="230"/>
                  </a:cxn>
                  <a:cxn ang="0">
                    <a:pos x="125" y="214"/>
                  </a:cxn>
                  <a:cxn ang="0">
                    <a:pos x="133" y="197"/>
                  </a:cxn>
                  <a:cxn ang="0">
                    <a:pos x="103" y="185"/>
                  </a:cxn>
                  <a:cxn ang="0">
                    <a:pos x="95" y="175"/>
                  </a:cxn>
                  <a:cxn ang="0">
                    <a:pos x="88" y="171"/>
                  </a:cxn>
                  <a:cxn ang="0">
                    <a:pos x="82" y="169"/>
                  </a:cxn>
                  <a:cxn ang="0">
                    <a:pos x="72" y="160"/>
                  </a:cxn>
                  <a:cxn ang="0">
                    <a:pos x="57" y="158"/>
                  </a:cxn>
                  <a:cxn ang="0">
                    <a:pos x="45" y="161"/>
                  </a:cxn>
                  <a:cxn ang="0">
                    <a:pos x="32" y="143"/>
                  </a:cxn>
                  <a:cxn ang="0">
                    <a:pos x="25" y="136"/>
                  </a:cxn>
                  <a:cxn ang="0">
                    <a:pos x="24" y="110"/>
                  </a:cxn>
                  <a:cxn ang="0">
                    <a:pos x="37" y="111"/>
                  </a:cxn>
                  <a:cxn ang="0">
                    <a:pos x="45" y="120"/>
                  </a:cxn>
                  <a:cxn ang="0">
                    <a:pos x="54" y="93"/>
                  </a:cxn>
                  <a:cxn ang="0">
                    <a:pos x="67" y="84"/>
                  </a:cxn>
                  <a:cxn ang="0">
                    <a:pos x="76" y="83"/>
                  </a:cxn>
                  <a:cxn ang="0">
                    <a:pos x="86" y="76"/>
                  </a:cxn>
                  <a:cxn ang="0">
                    <a:pos x="73" y="71"/>
                  </a:cxn>
                  <a:cxn ang="0">
                    <a:pos x="92" y="65"/>
                  </a:cxn>
                  <a:cxn ang="0">
                    <a:pos x="96" y="57"/>
                  </a:cxn>
                  <a:cxn ang="0">
                    <a:pos x="92" y="41"/>
                  </a:cxn>
                  <a:cxn ang="0">
                    <a:pos x="79" y="35"/>
                  </a:cxn>
                  <a:cxn ang="0">
                    <a:pos x="59" y="60"/>
                  </a:cxn>
                  <a:cxn ang="0">
                    <a:pos x="52" y="40"/>
                  </a:cxn>
                  <a:cxn ang="0">
                    <a:pos x="70" y="25"/>
                  </a:cxn>
                  <a:cxn ang="0">
                    <a:pos x="76" y="23"/>
                  </a:cxn>
                  <a:cxn ang="0">
                    <a:pos x="81" y="15"/>
                  </a:cxn>
                  <a:cxn ang="0">
                    <a:pos x="77" y="16"/>
                  </a:cxn>
                  <a:cxn ang="0">
                    <a:pos x="76" y="14"/>
                  </a:cxn>
                  <a:cxn ang="0">
                    <a:pos x="74" y="10"/>
                  </a:cxn>
                  <a:cxn ang="0">
                    <a:pos x="66" y="18"/>
                  </a:cxn>
                  <a:cxn ang="0">
                    <a:pos x="55" y="14"/>
                  </a:cxn>
                  <a:cxn ang="0">
                    <a:pos x="56" y="7"/>
                  </a:cxn>
                  <a:cxn ang="0">
                    <a:pos x="56" y="1"/>
                  </a:cxn>
                </a:cxnLst>
                <a:rect l="0" t="0" r="r" b="b"/>
                <a:pathLst>
                  <a:path w="134" h="283">
                    <a:moveTo>
                      <a:pt x="57" y="0"/>
                    </a:moveTo>
                    <a:cubicBezTo>
                      <a:pt x="57" y="0"/>
                      <a:pt x="56" y="0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0" y="5"/>
                      <a:pt x="47" y="7"/>
                      <a:pt x="44" y="10"/>
                    </a:cubicBezTo>
                    <a:cubicBezTo>
                      <a:pt x="39" y="14"/>
                      <a:pt x="34" y="18"/>
                      <a:pt x="28" y="24"/>
                    </a:cubicBezTo>
                    <a:cubicBezTo>
                      <a:pt x="28" y="25"/>
                      <a:pt x="27" y="25"/>
                      <a:pt x="27" y="26"/>
                    </a:cubicBezTo>
                    <a:cubicBezTo>
                      <a:pt x="24" y="29"/>
                      <a:pt x="24" y="29"/>
                      <a:pt x="22" y="31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4" y="30"/>
                      <a:pt x="24" y="29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1" y="39"/>
                      <a:pt x="18" y="52"/>
                      <a:pt x="11" y="63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0" y="91"/>
                      <a:pt x="0" y="91"/>
                      <a:pt x="2" y="107"/>
                    </a:cubicBezTo>
                    <a:cubicBezTo>
                      <a:pt x="2" y="107"/>
                      <a:pt x="1" y="120"/>
                      <a:pt x="4" y="122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3" y="108"/>
                      <a:pt x="3" y="103"/>
                    </a:cubicBezTo>
                    <a:cubicBezTo>
                      <a:pt x="3" y="102"/>
                      <a:pt x="4" y="102"/>
                      <a:pt x="4" y="102"/>
                    </a:cubicBezTo>
                    <a:cubicBezTo>
                      <a:pt x="4" y="105"/>
                      <a:pt x="4" y="106"/>
                      <a:pt x="4" y="110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8"/>
                      <a:pt x="7" y="121"/>
                      <a:pt x="8" y="125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12" y="139"/>
                      <a:pt x="16" y="141"/>
                      <a:pt x="17" y="142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9" y="141"/>
                      <a:pt x="19" y="141"/>
                      <a:pt x="24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3" y="157"/>
                      <a:pt x="33" y="157"/>
                      <a:pt x="33" y="157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8" y="170"/>
                      <a:pt x="46" y="175"/>
                      <a:pt x="46" y="176"/>
                    </a:cubicBezTo>
                    <a:cubicBezTo>
                      <a:pt x="45" y="175"/>
                      <a:pt x="45" y="175"/>
                      <a:pt x="44" y="175"/>
                    </a:cubicBezTo>
                    <a:cubicBezTo>
                      <a:pt x="42" y="180"/>
                      <a:pt x="42" y="180"/>
                      <a:pt x="42" y="185"/>
                    </a:cubicBezTo>
                    <a:cubicBezTo>
                      <a:pt x="44" y="185"/>
                      <a:pt x="44" y="185"/>
                      <a:pt x="44" y="185"/>
                    </a:cubicBezTo>
                    <a:cubicBezTo>
                      <a:pt x="43" y="187"/>
                      <a:pt x="42" y="188"/>
                      <a:pt x="42" y="189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3" y="193"/>
                    </a:cubicBezTo>
                    <a:cubicBezTo>
                      <a:pt x="46" y="196"/>
                      <a:pt x="53" y="209"/>
                      <a:pt x="53" y="209"/>
                    </a:cubicBezTo>
                    <a:cubicBezTo>
                      <a:pt x="55" y="215"/>
                      <a:pt x="62" y="214"/>
                      <a:pt x="65" y="219"/>
                    </a:cubicBezTo>
                    <a:cubicBezTo>
                      <a:pt x="65" y="220"/>
                      <a:pt x="67" y="227"/>
                      <a:pt x="69" y="240"/>
                    </a:cubicBezTo>
                    <a:cubicBezTo>
                      <a:pt x="69" y="245"/>
                      <a:pt x="71" y="249"/>
                      <a:pt x="72" y="253"/>
                    </a:cubicBezTo>
                    <a:cubicBezTo>
                      <a:pt x="73" y="256"/>
                      <a:pt x="73" y="256"/>
                      <a:pt x="73" y="256"/>
                    </a:cubicBezTo>
                    <a:cubicBezTo>
                      <a:pt x="73" y="256"/>
                      <a:pt x="74" y="260"/>
                      <a:pt x="76" y="263"/>
                    </a:cubicBezTo>
                    <a:cubicBezTo>
                      <a:pt x="76" y="261"/>
                      <a:pt x="76" y="261"/>
                      <a:pt x="76" y="261"/>
                    </a:cubicBezTo>
                    <a:cubicBezTo>
                      <a:pt x="77" y="261"/>
                      <a:pt x="77" y="261"/>
                      <a:pt x="77" y="261"/>
                    </a:cubicBezTo>
                    <a:cubicBezTo>
                      <a:pt x="78" y="263"/>
                      <a:pt x="79" y="265"/>
                      <a:pt x="80" y="267"/>
                    </a:cubicBezTo>
                    <a:cubicBezTo>
                      <a:pt x="78" y="267"/>
                      <a:pt x="78" y="267"/>
                      <a:pt x="78" y="267"/>
                    </a:cubicBezTo>
                    <a:cubicBezTo>
                      <a:pt x="78" y="269"/>
                      <a:pt x="78" y="269"/>
                      <a:pt x="78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1" y="271"/>
                      <a:pt x="81" y="271"/>
                      <a:pt x="81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0" y="271"/>
                      <a:pt x="80" y="271"/>
                      <a:pt x="80" y="271"/>
                    </a:cubicBezTo>
                    <a:cubicBezTo>
                      <a:pt x="81" y="272"/>
                      <a:pt x="81" y="272"/>
                      <a:pt x="81" y="272"/>
                    </a:cubicBezTo>
                    <a:cubicBezTo>
                      <a:pt x="83" y="274"/>
                      <a:pt x="83" y="274"/>
                      <a:pt x="83" y="274"/>
                    </a:cubicBezTo>
                    <a:cubicBezTo>
                      <a:pt x="85" y="276"/>
                      <a:pt x="85" y="276"/>
                      <a:pt x="85" y="276"/>
                    </a:cubicBezTo>
                    <a:cubicBezTo>
                      <a:pt x="86" y="277"/>
                      <a:pt x="86" y="277"/>
                      <a:pt x="86" y="277"/>
                    </a:cubicBezTo>
                    <a:cubicBezTo>
                      <a:pt x="87" y="278"/>
                      <a:pt x="87" y="278"/>
                      <a:pt x="87" y="278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9"/>
                      <a:pt x="90" y="279"/>
                      <a:pt x="90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93" y="281"/>
                      <a:pt x="93" y="281"/>
                      <a:pt x="93" y="281"/>
                    </a:cubicBezTo>
                    <a:cubicBezTo>
                      <a:pt x="92" y="281"/>
                      <a:pt x="92" y="281"/>
                      <a:pt x="92" y="281"/>
                    </a:cubicBezTo>
                    <a:cubicBezTo>
                      <a:pt x="94" y="282"/>
                      <a:pt x="94" y="282"/>
                      <a:pt x="94" y="282"/>
                    </a:cubicBezTo>
                    <a:cubicBezTo>
                      <a:pt x="96" y="283"/>
                      <a:pt x="96" y="283"/>
                      <a:pt x="96" y="283"/>
                    </a:cubicBezTo>
                    <a:cubicBezTo>
                      <a:pt x="100" y="282"/>
                      <a:pt x="100" y="282"/>
                      <a:pt x="100" y="28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91" y="277"/>
                      <a:pt x="91" y="277"/>
                      <a:pt x="91" y="277"/>
                    </a:cubicBezTo>
                    <a:cubicBezTo>
                      <a:pt x="90" y="275"/>
                      <a:pt x="90" y="275"/>
                      <a:pt x="90" y="275"/>
                    </a:cubicBezTo>
                    <a:cubicBezTo>
                      <a:pt x="91" y="274"/>
                      <a:pt x="91" y="274"/>
                      <a:pt x="91" y="274"/>
                    </a:cubicBezTo>
                    <a:cubicBezTo>
                      <a:pt x="91" y="272"/>
                      <a:pt x="91" y="272"/>
                      <a:pt x="91" y="272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92" y="271"/>
                      <a:pt x="91" y="271"/>
                      <a:pt x="90" y="270"/>
                    </a:cubicBezTo>
                    <a:cubicBezTo>
                      <a:pt x="89" y="269"/>
                      <a:pt x="88" y="269"/>
                      <a:pt x="87" y="268"/>
                    </a:cubicBezTo>
                    <a:cubicBezTo>
                      <a:pt x="88" y="267"/>
                      <a:pt x="89" y="266"/>
                      <a:pt x="89" y="26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7" y="260"/>
                      <a:pt x="87" y="260"/>
                      <a:pt x="87" y="260"/>
                    </a:cubicBezTo>
                    <a:cubicBezTo>
                      <a:pt x="90" y="261"/>
                      <a:pt x="90" y="261"/>
                      <a:pt x="90" y="261"/>
                    </a:cubicBezTo>
                    <a:cubicBezTo>
                      <a:pt x="90" y="260"/>
                      <a:pt x="91" y="259"/>
                      <a:pt x="91" y="258"/>
                    </a:cubicBezTo>
                    <a:cubicBezTo>
                      <a:pt x="97" y="257"/>
                      <a:pt x="97" y="257"/>
                      <a:pt x="98" y="255"/>
                    </a:cubicBezTo>
                    <a:cubicBezTo>
                      <a:pt x="96" y="253"/>
                      <a:pt x="96" y="253"/>
                      <a:pt x="96" y="253"/>
                    </a:cubicBezTo>
                    <a:cubicBezTo>
                      <a:pt x="95" y="251"/>
                      <a:pt x="95" y="251"/>
                      <a:pt x="95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50"/>
                      <a:pt x="97" y="251"/>
                      <a:pt x="99" y="251"/>
                    </a:cubicBezTo>
                    <a:cubicBezTo>
                      <a:pt x="103" y="248"/>
                      <a:pt x="103" y="248"/>
                      <a:pt x="104" y="246"/>
                    </a:cubicBezTo>
                    <a:cubicBezTo>
                      <a:pt x="104" y="246"/>
                      <a:pt x="104" y="245"/>
                      <a:pt x="104" y="245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8" y="240"/>
                      <a:pt x="108" y="240"/>
                      <a:pt x="108" y="240"/>
                    </a:cubicBezTo>
                    <a:cubicBezTo>
                      <a:pt x="108" y="238"/>
                      <a:pt x="108" y="236"/>
                      <a:pt x="107" y="234"/>
                    </a:cubicBezTo>
                    <a:cubicBezTo>
                      <a:pt x="111" y="233"/>
                      <a:pt x="111" y="233"/>
                      <a:pt x="111" y="233"/>
                    </a:cubicBezTo>
                    <a:cubicBezTo>
                      <a:pt x="114" y="231"/>
                      <a:pt x="114" y="231"/>
                      <a:pt x="114" y="231"/>
                    </a:cubicBezTo>
                    <a:cubicBezTo>
                      <a:pt x="116" y="231"/>
                      <a:pt x="118" y="231"/>
                      <a:pt x="120" y="230"/>
                    </a:cubicBezTo>
                    <a:cubicBezTo>
                      <a:pt x="124" y="224"/>
                      <a:pt x="124" y="223"/>
                      <a:pt x="125" y="220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5" y="219"/>
                      <a:pt x="125" y="218"/>
                    </a:cubicBezTo>
                    <a:cubicBezTo>
                      <a:pt x="125" y="218"/>
                      <a:pt x="125" y="217"/>
                      <a:pt x="125" y="217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5"/>
                      <a:pt x="125" y="215"/>
                      <a:pt x="125" y="21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211"/>
                      <a:pt x="128" y="211"/>
                      <a:pt x="128" y="211"/>
                    </a:cubicBezTo>
                    <a:cubicBezTo>
                      <a:pt x="134" y="201"/>
                      <a:pt x="134" y="201"/>
                      <a:pt x="134" y="201"/>
                    </a:cubicBezTo>
                    <a:cubicBezTo>
                      <a:pt x="134" y="199"/>
                      <a:pt x="133" y="198"/>
                      <a:pt x="133" y="197"/>
                    </a:cubicBezTo>
                    <a:cubicBezTo>
                      <a:pt x="127" y="196"/>
                      <a:pt x="122" y="190"/>
                      <a:pt x="117" y="190"/>
                    </a:cubicBezTo>
                    <a:cubicBezTo>
                      <a:pt x="115" y="190"/>
                      <a:pt x="113" y="190"/>
                      <a:pt x="111" y="19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0" y="188"/>
                      <a:pt x="108" y="187"/>
                      <a:pt x="106" y="186"/>
                    </a:cubicBezTo>
                    <a:cubicBezTo>
                      <a:pt x="104" y="188"/>
                      <a:pt x="104" y="188"/>
                      <a:pt x="102" y="188"/>
                    </a:cubicBezTo>
                    <a:cubicBezTo>
                      <a:pt x="102" y="187"/>
                      <a:pt x="102" y="186"/>
                      <a:pt x="103" y="185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98" y="187"/>
                      <a:pt x="98" y="187"/>
                      <a:pt x="98" y="187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8" y="184"/>
                      <a:pt x="99" y="183"/>
                      <a:pt x="99" y="182"/>
                    </a:cubicBezTo>
                    <a:cubicBezTo>
                      <a:pt x="98" y="180"/>
                      <a:pt x="98" y="180"/>
                      <a:pt x="97" y="176"/>
                    </a:cubicBezTo>
                    <a:cubicBezTo>
                      <a:pt x="97" y="176"/>
                      <a:pt x="96" y="175"/>
                      <a:pt x="95" y="175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7" y="171"/>
                      <a:pt x="87" y="171"/>
                      <a:pt x="87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4" y="170"/>
                    </a:cubicBezTo>
                    <a:cubicBezTo>
                      <a:pt x="84" y="170"/>
                      <a:pt x="84" y="170"/>
                      <a:pt x="84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66"/>
                      <a:pt x="81" y="166"/>
                      <a:pt x="81" y="166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1" y="160"/>
                      <a:pt x="70" y="160"/>
                      <a:pt x="69" y="160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37" y="158"/>
                      <a:pt x="37" y="158"/>
                      <a:pt x="37" y="158"/>
                    </a:cubicBezTo>
                    <a:cubicBezTo>
                      <a:pt x="36" y="155"/>
                      <a:pt x="36" y="155"/>
                      <a:pt x="36" y="155"/>
                    </a:cubicBezTo>
                    <a:cubicBezTo>
                      <a:pt x="36" y="151"/>
                      <a:pt x="37" y="146"/>
                      <a:pt x="35" y="143"/>
                    </a:cubicBezTo>
                    <a:cubicBezTo>
                      <a:pt x="34" y="143"/>
                      <a:pt x="33" y="143"/>
                      <a:pt x="32" y="143"/>
                    </a:cubicBezTo>
                    <a:cubicBezTo>
                      <a:pt x="31" y="143"/>
                      <a:pt x="30" y="143"/>
                      <a:pt x="28" y="142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30" y="137"/>
                      <a:pt x="30" y="137"/>
                    </a:cubicBezTo>
                    <a:cubicBezTo>
                      <a:pt x="30" y="137"/>
                      <a:pt x="34" y="130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7" y="132"/>
                      <a:pt x="26" y="134"/>
                      <a:pt x="25" y="136"/>
                    </a:cubicBezTo>
                    <a:cubicBezTo>
                      <a:pt x="24" y="137"/>
                      <a:pt x="23" y="137"/>
                      <a:pt x="23" y="137"/>
                    </a:cubicBezTo>
                    <a:cubicBezTo>
                      <a:pt x="18" y="137"/>
                      <a:pt x="18" y="132"/>
                      <a:pt x="18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6"/>
                      <a:pt x="19" y="115"/>
                      <a:pt x="20" y="114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6"/>
                      <a:pt x="40" y="117"/>
                      <a:pt x="40" y="119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2" y="80"/>
                      <a:pt x="73" y="80"/>
                      <a:pt x="74" y="80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7" y="77"/>
                      <a:pt x="86" y="76"/>
                    </a:cubicBezTo>
                    <a:cubicBezTo>
                      <a:pt x="85" y="77"/>
                      <a:pt x="84" y="77"/>
                      <a:pt x="83" y="77"/>
                    </a:cubicBezTo>
                    <a:cubicBezTo>
                      <a:pt x="82" y="77"/>
                      <a:pt x="81" y="77"/>
                      <a:pt x="80" y="75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69"/>
                      <a:pt x="79" y="69"/>
                      <a:pt x="78" y="69"/>
                    </a:cubicBezTo>
                    <a:cubicBezTo>
                      <a:pt x="77" y="69"/>
                      <a:pt x="76" y="70"/>
                      <a:pt x="73" y="71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4" y="67"/>
                      <a:pt x="87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0" y="42"/>
                      <a:pt x="90" y="42"/>
                      <a:pt x="85" y="46"/>
                    </a:cubicBezTo>
                    <a:cubicBezTo>
                      <a:pt x="84" y="45"/>
                      <a:pt x="84" y="44"/>
                      <a:pt x="83" y="44"/>
                    </a:cubicBezTo>
                    <a:cubicBezTo>
                      <a:pt x="83" y="42"/>
                      <a:pt x="84" y="40"/>
                      <a:pt x="84" y="38"/>
                    </a:cubicBezTo>
                    <a:cubicBezTo>
                      <a:pt x="84" y="38"/>
                      <a:pt x="83" y="38"/>
                      <a:pt x="83" y="38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3" y="40"/>
                      <a:pt x="73" y="40"/>
                      <a:pt x="71" y="43"/>
                    </a:cubicBezTo>
                    <a:cubicBezTo>
                      <a:pt x="72" y="47"/>
                      <a:pt x="71" y="48"/>
                      <a:pt x="64" y="54"/>
                    </a:cubicBezTo>
                    <a:cubicBezTo>
                      <a:pt x="63" y="60"/>
                      <a:pt x="63" y="60"/>
                      <a:pt x="61" y="60"/>
                    </a:cubicBezTo>
                    <a:cubicBezTo>
                      <a:pt x="60" y="60"/>
                      <a:pt x="60" y="60"/>
                      <a:pt x="59" y="60"/>
                    </a:cubicBezTo>
                    <a:cubicBezTo>
                      <a:pt x="59" y="57"/>
                      <a:pt x="60" y="55"/>
                      <a:pt x="60" y="52"/>
                    </a:cubicBezTo>
                    <a:cubicBezTo>
                      <a:pt x="57" y="51"/>
                      <a:pt x="57" y="50"/>
                      <a:pt x="55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2" y="40"/>
                    </a:cubicBezTo>
                    <a:cubicBezTo>
                      <a:pt x="55" y="35"/>
                      <a:pt x="57" y="34"/>
                      <a:pt x="62" y="31"/>
                    </a:cubicBezTo>
                    <a:cubicBezTo>
                      <a:pt x="62" y="31"/>
                      <a:pt x="63" y="30"/>
                      <a:pt x="63" y="29"/>
                    </a:cubicBezTo>
                    <a:cubicBezTo>
                      <a:pt x="63" y="29"/>
                      <a:pt x="63" y="29"/>
                      <a:pt x="67" y="28"/>
                    </a:cubicBezTo>
                    <a:cubicBezTo>
                      <a:pt x="68" y="28"/>
                      <a:pt x="69" y="27"/>
                      <a:pt x="70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5"/>
                      <a:pt x="71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2" y="15"/>
                      <a:pt x="81" y="15"/>
                      <a:pt x="81" y="15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5"/>
                      <a:pt x="75" y="15"/>
                      <a:pt x="76" y="14"/>
                    </a:cubicBezTo>
                    <a:cubicBezTo>
                      <a:pt x="75" y="14"/>
                      <a:pt x="75" y="14"/>
                      <a:pt x="74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5"/>
                      <a:pt x="72" y="16"/>
                    </a:cubicBezTo>
                    <a:cubicBezTo>
                      <a:pt x="70" y="17"/>
                      <a:pt x="70" y="17"/>
                      <a:pt x="68" y="18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6" y="17"/>
                    </a:cubicBezTo>
                    <a:cubicBezTo>
                      <a:pt x="66" y="17"/>
                      <a:pt x="65" y="18"/>
                      <a:pt x="64" y="18"/>
                    </a:cubicBezTo>
                    <a:cubicBezTo>
                      <a:pt x="62" y="18"/>
                      <a:pt x="62" y="17"/>
                      <a:pt x="62" y="15"/>
                    </a:cubicBezTo>
                    <a:cubicBezTo>
                      <a:pt x="60" y="15"/>
                      <a:pt x="60" y="15"/>
                      <a:pt x="56" y="18"/>
                    </a:cubicBezTo>
                    <a:cubicBezTo>
                      <a:pt x="57" y="16"/>
                      <a:pt x="57" y="16"/>
                      <a:pt x="55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9"/>
                      <a:pt x="54" y="9"/>
                      <a:pt x="54" y="9"/>
                    </a:cubicBezTo>
                    <a:cubicBezTo>
                      <a:pt x="54" y="9"/>
                      <a:pt x="55" y="8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4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9"/>
                      <a:pt x="49" y="9"/>
                    </a:cubicBezTo>
                    <a:cubicBezTo>
                      <a:pt x="54" y="3"/>
                      <a:pt x="54" y="3"/>
                      <a:pt x="55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íṧļîďé">
                <a:extLst>
                  <a:ext uri="{FF2B5EF4-FFF2-40B4-BE49-F238E27FC236}">
                    <a16:creationId xmlns:a16="http://schemas.microsoft.com/office/drawing/2014/main" id="{C3F8C3BF-489D-F881-1F7D-8391D0D982B4}"/>
                  </a:ext>
                </a:extLst>
              </p:cNvPr>
              <p:cNvSpPr/>
              <p:nvPr/>
            </p:nvSpPr>
            <p:spPr bwMode="auto">
              <a:xfrm>
                <a:off x="4178301" y="1560513"/>
                <a:ext cx="82550" cy="6508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îSḷîḋe">
                <a:extLst>
                  <a:ext uri="{FF2B5EF4-FFF2-40B4-BE49-F238E27FC236}">
                    <a16:creationId xmlns:a16="http://schemas.microsoft.com/office/drawing/2014/main" id="{CCD21E4F-30F9-C383-632C-3E800C8582F5}"/>
                  </a:ext>
                </a:extLst>
              </p:cNvPr>
              <p:cNvSpPr/>
              <p:nvPr/>
            </p:nvSpPr>
            <p:spPr bwMode="auto">
              <a:xfrm>
                <a:off x="4178301" y="1560513"/>
                <a:ext cx="82550" cy="6508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ïş1íḓè">
                <a:extLst>
                  <a:ext uri="{FF2B5EF4-FFF2-40B4-BE49-F238E27FC236}">
                    <a16:creationId xmlns:a16="http://schemas.microsoft.com/office/drawing/2014/main" id="{672466AE-2063-0C7F-B052-A62C44239368}"/>
                  </a:ext>
                </a:extLst>
              </p:cNvPr>
              <p:cNvSpPr/>
              <p:nvPr/>
            </p:nvSpPr>
            <p:spPr bwMode="auto">
              <a:xfrm>
                <a:off x="4186238" y="1625600"/>
                <a:ext cx="38100" cy="2857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îṩļiďe">
                <a:extLst>
                  <a:ext uri="{FF2B5EF4-FFF2-40B4-BE49-F238E27FC236}">
                    <a16:creationId xmlns:a16="http://schemas.microsoft.com/office/drawing/2014/main" id="{B1D15394-08C6-5F55-4A09-46AE366F4DF8}"/>
                  </a:ext>
                </a:extLst>
              </p:cNvPr>
              <p:cNvSpPr/>
              <p:nvPr/>
            </p:nvSpPr>
            <p:spPr bwMode="auto">
              <a:xfrm>
                <a:off x="4224338" y="1644650"/>
                <a:ext cx="1746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iṣľîḍé">
                <a:extLst>
                  <a:ext uri="{FF2B5EF4-FFF2-40B4-BE49-F238E27FC236}">
                    <a16:creationId xmlns:a16="http://schemas.microsoft.com/office/drawing/2014/main" id="{6A16ACC1-0ECF-346C-7710-059E2FBB4D66}"/>
                  </a:ext>
                </a:extLst>
              </p:cNvPr>
              <p:cNvSpPr/>
              <p:nvPr/>
            </p:nvSpPr>
            <p:spPr bwMode="auto">
              <a:xfrm>
                <a:off x="4224338" y="1644650"/>
                <a:ext cx="1746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i$ľîḑé">
                <a:extLst>
                  <a:ext uri="{FF2B5EF4-FFF2-40B4-BE49-F238E27FC236}">
                    <a16:creationId xmlns:a16="http://schemas.microsoft.com/office/drawing/2014/main" id="{EF18AA71-8FAA-5DF4-9228-2164187AB86B}"/>
                  </a:ext>
                </a:extLst>
              </p:cNvPr>
              <p:cNvSpPr/>
              <p:nvPr/>
            </p:nvSpPr>
            <p:spPr bwMode="auto">
              <a:xfrm>
                <a:off x="4381501" y="1933575"/>
                <a:ext cx="111125" cy="111125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3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7" y="9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2" y="8"/>
                  </a:cxn>
                  <a:cxn ang="0">
                    <a:pos x="11" y="7"/>
                  </a:cxn>
                  <a:cxn ang="0">
                    <a:pos x="11" y="6"/>
                  </a:cxn>
                  <a:cxn ang="0">
                    <a:pos x="8" y="4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8" y="2"/>
                      <a:pt x="9" y="1"/>
                      <a:pt x="1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išḷídê">
                <a:extLst>
                  <a:ext uri="{FF2B5EF4-FFF2-40B4-BE49-F238E27FC236}">
                    <a16:creationId xmlns:a16="http://schemas.microsoft.com/office/drawing/2014/main" id="{084B5AD9-DA32-F44C-50B7-3BC11056369A}"/>
                  </a:ext>
                </a:extLst>
              </p:cNvPr>
              <p:cNvSpPr/>
              <p:nvPr/>
            </p:nvSpPr>
            <p:spPr bwMode="auto">
              <a:xfrm>
                <a:off x="3879851" y="2520950"/>
                <a:ext cx="158750" cy="841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8" y="3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9"/>
                  </a:cxn>
                  <a:cxn ang="0">
                    <a:pos x="14" y="8"/>
                  </a:cxn>
                  <a:cxn ang="0">
                    <a:pos x="16" y="9"/>
                  </a:cxn>
                  <a:cxn ang="0">
                    <a:pos x="17" y="7"/>
                  </a:cxn>
                  <a:cxn ang="0">
                    <a:pos x="12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9">
                    <a:moveTo>
                      <a:pt x="6" y="0"/>
                    </a:moveTo>
                    <a:cubicBezTo>
                      <a:pt x="1" y="0"/>
                      <a:pt x="1" y="0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5" y="6"/>
                      <a:pt x="14" y="5"/>
                      <a:pt x="12" y="3"/>
                    </a:cubicBezTo>
                    <a:cubicBezTo>
                      <a:pt x="11" y="3"/>
                      <a:pt x="10" y="2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íś1íde">
                <a:extLst>
                  <a:ext uri="{FF2B5EF4-FFF2-40B4-BE49-F238E27FC236}">
                    <a16:creationId xmlns:a16="http://schemas.microsoft.com/office/drawing/2014/main" id="{DE253F5B-4E93-E474-70B5-C22D52CE96DC}"/>
                  </a:ext>
                </a:extLst>
              </p:cNvPr>
              <p:cNvSpPr/>
              <p:nvPr/>
            </p:nvSpPr>
            <p:spPr bwMode="auto">
              <a:xfrm>
                <a:off x="4038601" y="2605088"/>
                <a:ext cx="101600" cy="555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4" y="5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2" y="0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3"/>
                      <a:pt x="0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8" y="1"/>
                      <a:pt x="5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ïṡlîḍé">
                <a:extLst>
                  <a:ext uri="{FF2B5EF4-FFF2-40B4-BE49-F238E27FC236}">
                    <a16:creationId xmlns:a16="http://schemas.microsoft.com/office/drawing/2014/main" id="{E35F3150-CE24-C760-07BC-DDC3F98260F8}"/>
                  </a:ext>
                </a:extLst>
              </p:cNvPr>
              <p:cNvSpPr/>
              <p:nvPr/>
            </p:nvSpPr>
            <p:spPr bwMode="auto">
              <a:xfrm>
                <a:off x="3963988" y="2622550"/>
                <a:ext cx="46038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îSļîḋé">
                <a:extLst>
                  <a:ext uri="{FF2B5EF4-FFF2-40B4-BE49-F238E27FC236}">
                    <a16:creationId xmlns:a16="http://schemas.microsoft.com/office/drawing/2014/main" id="{28DA86CD-2F91-B621-EC12-0A574311E472}"/>
                  </a:ext>
                </a:extLst>
              </p:cNvPr>
              <p:cNvSpPr/>
              <p:nvPr/>
            </p:nvSpPr>
            <p:spPr bwMode="auto">
              <a:xfrm>
                <a:off x="3963988" y="2622550"/>
                <a:ext cx="46038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íśḻîḓê">
                <a:extLst>
                  <a:ext uri="{FF2B5EF4-FFF2-40B4-BE49-F238E27FC236}">
                    <a16:creationId xmlns:a16="http://schemas.microsoft.com/office/drawing/2014/main" id="{92523DC7-BCE4-2B0A-C7D6-C769D353A2C3}"/>
                  </a:ext>
                </a:extLst>
              </p:cNvPr>
              <p:cNvSpPr/>
              <p:nvPr/>
            </p:nvSpPr>
            <p:spPr bwMode="auto">
              <a:xfrm>
                <a:off x="4159251" y="2641600"/>
                <a:ext cx="3651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i$ļîḓé">
                <a:extLst>
                  <a:ext uri="{FF2B5EF4-FFF2-40B4-BE49-F238E27FC236}">
                    <a16:creationId xmlns:a16="http://schemas.microsoft.com/office/drawing/2014/main" id="{CDF51103-C75D-744F-CA3C-DA021A9A8AB2}"/>
                  </a:ext>
                </a:extLst>
              </p:cNvPr>
              <p:cNvSpPr/>
              <p:nvPr/>
            </p:nvSpPr>
            <p:spPr bwMode="auto">
              <a:xfrm>
                <a:off x="4159251" y="2641600"/>
                <a:ext cx="3651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îSliḓé">
                <a:extLst>
                  <a:ext uri="{FF2B5EF4-FFF2-40B4-BE49-F238E27FC236}">
                    <a16:creationId xmlns:a16="http://schemas.microsoft.com/office/drawing/2014/main" id="{623EE4AE-B4E2-C094-8665-3F8C9B5AFC3A}"/>
                  </a:ext>
                </a:extLst>
              </p:cNvPr>
              <p:cNvSpPr/>
              <p:nvPr/>
            </p:nvSpPr>
            <p:spPr bwMode="auto">
              <a:xfrm>
                <a:off x="3983038" y="2482850"/>
                <a:ext cx="17463" cy="38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iṥḷîḑe">
                <a:extLst>
                  <a:ext uri="{FF2B5EF4-FFF2-40B4-BE49-F238E27FC236}">
                    <a16:creationId xmlns:a16="http://schemas.microsoft.com/office/drawing/2014/main" id="{A0703681-7B2D-A5AC-F283-5A330AF02642}"/>
                  </a:ext>
                </a:extLst>
              </p:cNvPr>
              <p:cNvSpPr/>
              <p:nvPr/>
            </p:nvSpPr>
            <p:spPr bwMode="auto">
              <a:xfrm>
                <a:off x="3983038" y="2482850"/>
                <a:ext cx="17463" cy="38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ïŝļîdè">
                <a:extLst>
                  <a:ext uri="{FF2B5EF4-FFF2-40B4-BE49-F238E27FC236}">
                    <a16:creationId xmlns:a16="http://schemas.microsoft.com/office/drawing/2014/main" id="{A4E4EF4F-5933-ABF2-9F0D-8F370327863E}"/>
                  </a:ext>
                </a:extLst>
              </p:cNvPr>
              <p:cNvSpPr/>
              <p:nvPr/>
            </p:nvSpPr>
            <p:spPr bwMode="auto">
              <a:xfrm>
                <a:off x="4214813" y="2343150"/>
                <a:ext cx="26988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íş1idé">
                <a:extLst>
                  <a:ext uri="{FF2B5EF4-FFF2-40B4-BE49-F238E27FC236}">
                    <a16:creationId xmlns:a16="http://schemas.microsoft.com/office/drawing/2014/main" id="{F192E4E8-6E63-31DE-9140-04576BA67A55}"/>
                  </a:ext>
                </a:extLst>
              </p:cNvPr>
              <p:cNvSpPr/>
              <p:nvPr/>
            </p:nvSpPr>
            <p:spPr bwMode="auto">
              <a:xfrm>
                <a:off x="4214813" y="2343150"/>
                <a:ext cx="26988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iṧḷiḑè">
                <a:extLst>
                  <a:ext uri="{FF2B5EF4-FFF2-40B4-BE49-F238E27FC236}">
                    <a16:creationId xmlns:a16="http://schemas.microsoft.com/office/drawing/2014/main" id="{DDB17154-466B-F71D-E7D8-A1A93E607831}"/>
                  </a:ext>
                </a:extLst>
              </p:cNvPr>
              <p:cNvSpPr/>
              <p:nvPr/>
            </p:nvSpPr>
            <p:spPr bwMode="auto">
              <a:xfrm>
                <a:off x="4492626" y="3908425"/>
                <a:ext cx="2857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îsľîḋè">
                <a:extLst>
                  <a:ext uri="{FF2B5EF4-FFF2-40B4-BE49-F238E27FC236}">
                    <a16:creationId xmlns:a16="http://schemas.microsoft.com/office/drawing/2014/main" id="{E92943AD-F1A3-CE60-96D9-51002C4CE841}"/>
                  </a:ext>
                </a:extLst>
              </p:cNvPr>
              <p:cNvSpPr/>
              <p:nvPr/>
            </p:nvSpPr>
            <p:spPr bwMode="auto">
              <a:xfrm>
                <a:off x="4530726" y="3917950"/>
                <a:ext cx="17463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îṩḻïḍé">
                <a:extLst>
                  <a:ext uri="{FF2B5EF4-FFF2-40B4-BE49-F238E27FC236}">
                    <a16:creationId xmlns:a16="http://schemas.microsoft.com/office/drawing/2014/main" id="{A6E460CE-23F7-620F-8188-85D0728FD835}"/>
                  </a:ext>
                </a:extLst>
              </p:cNvPr>
              <p:cNvSpPr/>
              <p:nvPr/>
            </p:nvSpPr>
            <p:spPr bwMode="auto">
              <a:xfrm>
                <a:off x="4530726" y="3917950"/>
                <a:ext cx="17463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ïṡḷîḋé">
                <a:extLst>
                  <a:ext uri="{FF2B5EF4-FFF2-40B4-BE49-F238E27FC236}">
                    <a16:creationId xmlns:a16="http://schemas.microsoft.com/office/drawing/2014/main" id="{C312BF0B-6C69-E9B2-6059-FEAC9BBCFE1D}"/>
                  </a:ext>
                </a:extLst>
              </p:cNvPr>
              <p:cNvSpPr/>
              <p:nvPr/>
            </p:nvSpPr>
            <p:spPr bwMode="auto">
              <a:xfrm>
                <a:off x="3694113" y="1728788"/>
                <a:ext cx="28575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íśḻídè">
                <a:extLst>
                  <a:ext uri="{FF2B5EF4-FFF2-40B4-BE49-F238E27FC236}">
                    <a16:creationId xmlns:a16="http://schemas.microsoft.com/office/drawing/2014/main" id="{65E33F5D-3178-B291-7E18-9D1E3D35C7EB}"/>
                  </a:ext>
                </a:extLst>
              </p:cNvPr>
              <p:cNvSpPr/>
              <p:nvPr/>
            </p:nvSpPr>
            <p:spPr bwMode="auto">
              <a:xfrm>
                <a:off x="3741738" y="1644650"/>
                <a:ext cx="26988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ïŝļîḋè">
                <a:extLst>
                  <a:ext uri="{FF2B5EF4-FFF2-40B4-BE49-F238E27FC236}">
                    <a16:creationId xmlns:a16="http://schemas.microsoft.com/office/drawing/2014/main" id="{5DB0EDB1-2D97-8181-9F72-93B59DA50603}"/>
                  </a:ext>
                </a:extLst>
              </p:cNvPr>
              <p:cNvSpPr/>
              <p:nvPr/>
            </p:nvSpPr>
            <p:spPr bwMode="auto">
              <a:xfrm>
                <a:off x="3667126" y="1820863"/>
                <a:ext cx="19050" cy="476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îṥlidè">
                <a:extLst>
                  <a:ext uri="{FF2B5EF4-FFF2-40B4-BE49-F238E27FC236}">
                    <a16:creationId xmlns:a16="http://schemas.microsoft.com/office/drawing/2014/main" id="{BDFF46F8-CEAE-7487-AC39-32BDEF169582}"/>
                  </a:ext>
                </a:extLst>
              </p:cNvPr>
              <p:cNvSpPr/>
              <p:nvPr/>
            </p:nvSpPr>
            <p:spPr bwMode="auto">
              <a:xfrm>
                <a:off x="4113213" y="1309688"/>
                <a:ext cx="111125" cy="74613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4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5"/>
                  </a:cxn>
                  <a:cxn ang="0">
                    <a:pos x="10" y="4"/>
                  </a:cxn>
                  <a:cxn ang="0">
                    <a:pos x="12" y="2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7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iŝḷíďè">
                <a:extLst>
                  <a:ext uri="{FF2B5EF4-FFF2-40B4-BE49-F238E27FC236}">
                    <a16:creationId xmlns:a16="http://schemas.microsoft.com/office/drawing/2014/main" id="{549316DD-6FDA-931E-00C8-8527374860F0}"/>
                  </a:ext>
                </a:extLst>
              </p:cNvPr>
              <p:cNvSpPr/>
              <p:nvPr/>
            </p:nvSpPr>
            <p:spPr bwMode="auto">
              <a:xfrm>
                <a:off x="4084638" y="1346200"/>
                <a:ext cx="149225" cy="11271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4" y="6"/>
                  </a:cxn>
                  <a:cxn ang="0">
                    <a:pos x="6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2" y="7"/>
                  </a:cxn>
                  <a:cxn ang="0">
                    <a:pos x="0" y="9"/>
                  </a:cxn>
                  <a:cxn ang="0">
                    <a:pos x="2" y="10"/>
                  </a:cxn>
                  <a:cxn ang="0">
                    <a:pos x="0" y="11"/>
                  </a:cxn>
                  <a:cxn ang="0">
                    <a:pos x="2" y="12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8" y="12"/>
                  </a:cxn>
                  <a:cxn ang="0">
                    <a:pos x="9" y="12"/>
                  </a:cxn>
                  <a:cxn ang="0">
                    <a:pos x="10" y="11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11"/>
                  </a:cxn>
                  <a:cxn ang="0">
                    <a:pos x="12" y="9"/>
                  </a:cxn>
                  <a:cxn ang="0">
                    <a:pos x="12" y="7"/>
                  </a:cxn>
                  <a:cxn ang="0">
                    <a:pos x="14" y="5"/>
                  </a:cxn>
                  <a:cxn ang="0">
                    <a:pos x="16" y="1"/>
                  </a:cxn>
                  <a:cxn ang="0">
                    <a:pos x="12" y="5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13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12">
                    <a:moveTo>
                      <a:pt x="12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1"/>
                      <a:pt x="0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1"/>
                      <a:pt x="7" y="10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2" y="9"/>
                      <a:pt x="12" y="9"/>
                    </a:cubicBezTo>
                    <a:cubicBezTo>
                      <a:pt x="11" y="8"/>
                      <a:pt x="11" y="8"/>
                      <a:pt x="12" y="7"/>
                    </a:cubicBezTo>
                    <a:cubicBezTo>
                      <a:pt x="13" y="6"/>
                      <a:pt x="13" y="6"/>
                      <a:pt x="14" y="5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5" y="2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ïŝḷîḍé">
                <a:extLst>
                  <a:ext uri="{FF2B5EF4-FFF2-40B4-BE49-F238E27FC236}">
                    <a16:creationId xmlns:a16="http://schemas.microsoft.com/office/drawing/2014/main" id="{66E3D2C9-D5F2-3C4F-2196-A867A3091695}"/>
                  </a:ext>
                </a:extLst>
              </p:cNvPr>
              <p:cNvSpPr/>
              <p:nvPr/>
            </p:nvSpPr>
            <p:spPr bwMode="auto">
              <a:xfrm>
                <a:off x="4241801" y="1355725"/>
                <a:ext cx="19050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íSļíḓê">
                <a:extLst>
                  <a:ext uri="{FF2B5EF4-FFF2-40B4-BE49-F238E27FC236}">
                    <a16:creationId xmlns:a16="http://schemas.microsoft.com/office/drawing/2014/main" id="{9A41C9EB-CBF1-F1A8-3AC6-05592BEAF2FC}"/>
                  </a:ext>
                </a:extLst>
              </p:cNvPr>
              <p:cNvSpPr/>
              <p:nvPr/>
            </p:nvSpPr>
            <p:spPr bwMode="auto">
              <a:xfrm>
                <a:off x="4241801" y="1355725"/>
                <a:ext cx="65088" cy="5556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5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îśliďé">
                <a:extLst>
                  <a:ext uri="{FF2B5EF4-FFF2-40B4-BE49-F238E27FC236}">
                    <a16:creationId xmlns:a16="http://schemas.microsoft.com/office/drawing/2014/main" id="{3F8E90D5-1CF3-C1AE-3FFB-CFEC2B1C12F0}"/>
                  </a:ext>
                </a:extLst>
              </p:cNvPr>
              <p:cNvSpPr/>
              <p:nvPr/>
            </p:nvSpPr>
            <p:spPr bwMode="auto">
              <a:xfrm>
                <a:off x="4178301" y="1449388"/>
                <a:ext cx="36513" cy="269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îšḻíḓè">
                <a:extLst>
                  <a:ext uri="{FF2B5EF4-FFF2-40B4-BE49-F238E27FC236}">
                    <a16:creationId xmlns:a16="http://schemas.microsoft.com/office/drawing/2014/main" id="{01E7F61F-3523-C0CC-AF1E-4035A1A2C721}"/>
                  </a:ext>
                </a:extLst>
              </p:cNvPr>
              <p:cNvSpPr/>
              <p:nvPr/>
            </p:nvSpPr>
            <p:spPr bwMode="auto">
              <a:xfrm>
                <a:off x="4279901" y="1355725"/>
                <a:ext cx="84138" cy="4603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0"/>
                      <a:pt x="3" y="1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5" y="3"/>
                      <a:pt x="6" y="3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ïṡļïďê">
                <a:extLst>
                  <a:ext uri="{FF2B5EF4-FFF2-40B4-BE49-F238E27FC236}">
                    <a16:creationId xmlns:a16="http://schemas.microsoft.com/office/drawing/2014/main" id="{BC9A87E4-D988-DFDB-654D-A015F1763661}"/>
                  </a:ext>
                </a:extLst>
              </p:cNvPr>
              <p:cNvSpPr/>
              <p:nvPr/>
            </p:nvSpPr>
            <p:spPr bwMode="auto">
              <a:xfrm>
                <a:off x="4279901" y="1374775"/>
                <a:ext cx="231775" cy="298450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10" y="13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8" y="21"/>
                  </a:cxn>
                  <a:cxn ang="0">
                    <a:pos x="3" y="22"/>
                  </a:cxn>
                  <a:cxn ang="0">
                    <a:pos x="1" y="25"/>
                  </a:cxn>
                  <a:cxn ang="0">
                    <a:pos x="5" y="24"/>
                  </a:cxn>
                  <a:cxn ang="0">
                    <a:pos x="7" y="27"/>
                  </a:cxn>
                  <a:cxn ang="0">
                    <a:pos x="7" y="28"/>
                  </a:cxn>
                  <a:cxn ang="0">
                    <a:pos x="9" y="29"/>
                  </a:cxn>
                  <a:cxn ang="0">
                    <a:pos x="12" y="32"/>
                  </a:cxn>
                  <a:cxn ang="0">
                    <a:pos x="12" y="27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8" y="20"/>
                  </a:cxn>
                  <a:cxn ang="0">
                    <a:pos x="19" y="23"/>
                  </a:cxn>
                  <a:cxn ang="0">
                    <a:pos x="21" y="23"/>
                  </a:cxn>
                  <a:cxn ang="0">
                    <a:pos x="23" y="21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19" y="1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21" y="12"/>
                  </a:cxn>
                  <a:cxn ang="0">
                    <a:pos x="22" y="11"/>
                  </a:cxn>
                  <a:cxn ang="0">
                    <a:pos x="21" y="10"/>
                  </a:cxn>
                  <a:cxn ang="0">
                    <a:pos x="20" y="8"/>
                  </a:cxn>
                  <a:cxn ang="0">
                    <a:pos x="20" y="7"/>
                  </a:cxn>
                  <a:cxn ang="0">
                    <a:pos x="19" y="7"/>
                  </a:cxn>
                  <a:cxn ang="0">
                    <a:pos x="17" y="7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2" y="5"/>
                  </a:cxn>
                  <a:cxn ang="0">
                    <a:pos x="15" y="1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11" y="0"/>
                  </a:cxn>
                </a:cxnLst>
                <a:rect l="0" t="0" r="r" b="b"/>
                <a:pathLst>
                  <a:path w="25" h="32">
                    <a:moveTo>
                      <a:pt x="11" y="0"/>
                    </a:moveTo>
                    <a:cubicBezTo>
                      <a:pt x="9" y="0"/>
                      <a:pt x="4" y="3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8" y="9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4" y="17"/>
                      <a:pt x="10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1" y="23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6" y="24"/>
                      <a:pt x="6" y="24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30"/>
                      <a:pt x="7" y="30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9" y="30"/>
                      <a:pt x="9" y="30"/>
                      <a:pt x="9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0" y="28"/>
                      <a:pt x="12" y="27"/>
                    </a:cubicBezTo>
                    <a:cubicBezTo>
                      <a:pt x="13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5" y="23"/>
                      <a:pt x="16" y="21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1" y="16"/>
                    </a:cubicBezTo>
                    <a:cubicBezTo>
                      <a:pt x="20" y="15"/>
                      <a:pt x="19" y="15"/>
                      <a:pt x="19" y="14"/>
                    </a:cubicBezTo>
                    <a:cubicBezTo>
                      <a:pt x="19" y="14"/>
                      <a:pt x="19" y="14"/>
                      <a:pt x="21" y="14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19" y="9"/>
                    </a:cubicBezTo>
                    <a:cubicBezTo>
                      <a:pt x="19" y="9"/>
                      <a:pt x="19" y="9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4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3"/>
                      <a:pt x="15" y="3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1" y="1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8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3"/>
                      <a:pt x="9" y="2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íṩľíḓe">
                <a:extLst>
                  <a:ext uri="{FF2B5EF4-FFF2-40B4-BE49-F238E27FC236}">
                    <a16:creationId xmlns:a16="http://schemas.microsoft.com/office/drawing/2014/main" id="{C3D8B263-3C0E-3A77-15F4-2721626032FC}"/>
                  </a:ext>
                </a:extLst>
              </p:cNvPr>
              <p:cNvSpPr/>
              <p:nvPr/>
            </p:nvSpPr>
            <p:spPr bwMode="auto">
              <a:xfrm>
                <a:off x="4335463" y="1504950"/>
                <a:ext cx="36513" cy="285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íṩ1iḓê">
                <a:extLst>
                  <a:ext uri="{FF2B5EF4-FFF2-40B4-BE49-F238E27FC236}">
                    <a16:creationId xmlns:a16="http://schemas.microsoft.com/office/drawing/2014/main" id="{A6C70CA2-F380-5DB6-73E7-6EF118478CD3}"/>
                  </a:ext>
                </a:extLst>
              </p:cNvPr>
              <p:cNvSpPr/>
              <p:nvPr/>
            </p:nvSpPr>
            <p:spPr bwMode="auto">
              <a:xfrm>
                <a:off x="4371976" y="1514475"/>
                <a:ext cx="19050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ïṧļíḓé">
                <a:extLst>
                  <a:ext uri="{FF2B5EF4-FFF2-40B4-BE49-F238E27FC236}">
                    <a16:creationId xmlns:a16="http://schemas.microsoft.com/office/drawing/2014/main" id="{D4281F06-E784-B991-CA50-773CC7929914}"/>
                  </a:ext>
                </a:extLst>
              </p:cNvPr>
              <p:cNvSpPr/>
              <p:nvPr/>
            </p:nvSpPr>
            <p:spPr bwMode="auto">
              <a:xfrm>
                <a:off x="4260851" y="1262063"/>
                <a:ext cx="74613" cy="285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" y="2"/>
                  </a:cxn>
                  <a:cxn ang="0">
                    <a:pos x="7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ïšḻîďé">
                <a:extLst>
                  <a:ext uri="{FF2B5EF4-FFF2-40B4-BE49-F238E27FC236}">
                    <a16:creationId xmlns:a16="http://schemas.microsoft.com/office/drawing/2014/main" id="{A84E5510-2ABC-C026-CDD4-4C2DDD612879}"/>
                  </a:ext>
                </a:extLst>
              </p:cNvPr>
              <p:cNvSpPr/>
              <p:nvPr/>
            </p:nvSpPr>
            <p:spPr bwMode="auto">
              <a:xfrm>
                <a:off x="4251326" y="1290638"/>
                <a:ext cx="28575" cy="95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iṧḻïḓé">
                <a:extLst>
                  <a:ext uri="{FF2B5EF4-FFF2-40B4-BE49-F238E27FC236}">
                    <a16:creationId xmlns:a16="http://schemas.microsoft.com/office/drawing/2014/main" id="{8F8A1C07-244C-C5B5-2BE7-7B2E983062F4}"/>
                  </a:ext>
                </a:extLst>
              </p:cNvPr>
              <p:cNvSpPr/>
              <p:nvPr/>
            </p:nvSpPr>
            <p:spPr bwMode="auto">
              <a:xfrm>
                <a:off x="4241801" y="1281113"/>
                <a:ext cx="93663" cy="460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6" y="4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işlïḑê">
                <a:extLst>
                  <a:ext uri="{FF2B5EF4-FFF2-40B4-BE49-F238E27FC236}">
                    <a16:creationId xmlns:a16="http://schemas.microsoft.com/office/drawing/2014/main" id="{7BCBFBF5-998D-E913-4347-705E824280EE}"/>
                  </a:ext>
                </a:extLst>
              </p:cNvPr>
              <p:cNvSpPr/>
              <p:nvPr/>
            </p:nvSpPr>
            <p:spPr bwMode="auto">
              <a:xfrm>
                <a:off x="4344988" y="1252538"/>
                <a:ext cx="19050" cy="95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ï$lîḓe">
                <a:extLst>
                  <a:ext uri="{FF2B5EF4-FFF2-40B4-BE49-F238E27FC236}">
                    <a16:creationId xmlns:a16="http://schemas.microsoft.com/office/drawing/2014/main" id="{B4C53601-0FCA-5996-908B-7DAF3ACC0BE6}"/>
                  </a:ext>
                </a:extLst>
              </p:cNvPr>
              <p:cNvSpPr/>
              <p:nvPr/>
            </p:nvSpPr>
            <p:spPr bwMode="auto">
              <a:xfrm>
                <a:off x="4335463" y="1252538"/>
                <a:ext cx="36513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îṣ1íḋê">
                <a:extLst>
                  <a:ext uri="{FF2B5EF4-FFF2-40B4-BE49-F238E27FC236}">
                    <a16:creationId xmlns:a16="http://schemas.microsoft.com/office/drawing/2014/main" id="{9CC95D66-F5D9-39AD-007D-C9AB8CB68D03}"/>
                  </a:ext>
                </a:extLst>
              </p:cNvPr>
              <p:cNvSpPr/>
              <p:nvPr/>
            </p:nvSpPr>
            <p:spPr bwMode="auto">
              <a:xfrm>
                <a:off x="4371976" y="1244600"/>
                <a:ext cx="28575" cy="79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isḷîdé">
                <a:extLst>
                  <a:ext uri="{FF2B5EF4-FFF2-40B4-BE49-F238E27FC236}">
                    <a16:creationId xmlns:a16="http://schemas.microsoft.com/office/drawing/2014/main" id="{4FDA56B7-1711-E058-134E-B5A39BDEA0B6}"/>
                  </a:ext>
                </a:extLst>
              </p:cNvPr>
              <p:cNvSpPr/>
              <p:nvPr/>
            </p:nvSpPr>
            <p:spPr bwMode="auto">
              <a:xfrm>
                <a:off x="4325938" y="1290638"/>
                <a:ext cx="55563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3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îŝļíḓe">
                <a:extLst>
                  <a:ext uri="{FF2B5EF4-FFF2-40B4-BE49-F238E27FC236}">
                    <a16:creationId xmlns:a16="http://schemas.microsoft.com/office/drawing/2014/main" id="{7F5A4114-1E02-4B69-0B6E-7F5903A442DF}"/>
                  </a:ext>
                </a:extLst>
              </p:cNvPr>
              <p:cNvSpPr/>
              <p:nvPr/>
            </p:nvSpPr>
            <p:spPr bwMode="auto">
              <a:xfrm>
                <a:off x="4354513" y="1319213"/>
                <a:ext cx="17463" cy="269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iSlíďé">
                <a:extLst>
                  <a:ext uri="{FF2B5EF4-FFF2-40B4-BE49-F238E27FC236}">
                    <a16:creationId xmlns:a16="http://schemas.microsoft.com/office/drawing/2014/main" id="{C422B61F-CBA5-209C-DBC3-6D92E5C60100}"/>
                  </a:ext>
                </a:extLst>
              </p:cNvPr>
              <p:cNvSpPr/>
              <p:nvPr/>
            </p:nvSpPr>
            <p:spPr bwMode="auto">
              <a:xfrm>
                <a:off x="4371976" y="1290638"/>
                <a:ext cx="103188" cy="746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5" y="7"/>
                  </a:cxn>
                  <a:cxn ang="0">
                    <a:pos x="6" y="7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8" y="8"/>
                  </a:cxn>
                  <a:cxn ang="0">
                    <a:pos x="9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5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5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3" y="0"/>
                      <a:pt x="1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5"/>
                      <a:pt x="10" y="5"/>
                    </a:cubicBezTo>
                    <a:cubicBezTo>
                      <a:pt x="10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ïśļïḓe">
                <a:extLst>
                  <a:ext uri="{FF2B5EF4-FFF2-40B4-BE49-F238E27FC236}">
                    <a16:creationId xmlns:a16="http://schemas.microsoft.com/office/drawing/2014/main" id="{D86B94E2-832A-DFF3-866F-D9BB1286F52C}"/>
                  </a:ext>
                </a:extLst>
              </p:cNvPr>
              <p:cNvSpPr/>
              <p:nvPr/>
            </p:nvSpPr>
            <p:spPr bwMode="auto">
              <a:xfrm>
                <a:off x="4400551" y="1235075"/>
                <a:ext cx="46038" cy="3651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0" y="4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iṡ1ïḍê">
                <a:extLst>
                  <a:ext uri="{FF2B5EF4-FFF2-40B4-BE49-F238E27FC236}">
                    <a16:creationId xmlns:a16="http://schemas.microsoft.com/office/drawing/2014/main" id="{168D558A-4AD7-A8AF-285A-7FEA6202E3E9}"/>
                  </a:ext>
                </a:extLst>
              </p:cNvPr>
              <p:cNvSpPr/>
              <p:nvPr/>
            </p:nvSpPr>
            <p:spPr bwMode="auto">
              <a:xfrm>
                <a:off x="4427538" y="1252538"/>
                <a:ext cx="28575" cy="190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íşḷiďé">
                <a:extLst>
                  <a:ext uri="{FF2B5EF4-FFF2-40B4-BE49-F238E27FC236}">
                    <a16:creationId xmlns:a16="http://schemas.microsoft.com/office/drawing/2014/main" id="{A6883DA8-7914-BA77-B440-9FE1FADCB126}"/>
                  </a:ext>
                </a:extLst>
              </p:cNvPr>
              <p:cNvSpPr/>
              <p:nvPr/>
            </p:nvSpPr>
            <p:spPr bwMode="auto">
              <a:xfrm>
                <a:off x="4427538" y="1252538"/>
                <a:ext cx="28575" cy="190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i$1íḓe">
                <a:extLst>
                  <a:ext uri="{FF2B5EF4-FFF2-40B4-BE49-F238E27FC236}">
                    <a16:creationId xmlns:a16="http://schemas.microsoft.com/office/drawing/2014/main" id="{8CAC6BAC-FD4E-B0C0-633A-970D10D09B8F}"/>
                  </a:ext>
                </a:extLst>
              </p:cNvPr>
              <p:cNvSpPr/>
              <p:nvPr/>
            </p:nvSpPr>
            <p:spPr bwMode="auto">
              <a:xfrm>
                <a:off x="4475163" y="1225550"/>
                <a:ext cx="17463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ïşḷíḍê">
                <a:extLst>
                  <a:ext uri="{FF2B5EF4-FFF2-40B4-BE49-F238E27FC236}">
                    <a16:creationId xmlns:a16="http://schemas.microsoft.com/office/drawing/2014/main" id="{49AAB288-9198-FEF5-C13A-F3CAA92ECB5A}"/>
                  </a:ext>
                </a:extLst>
              </p:cNvPr>
              <p:cNvSpPr/>
              <p:nvPr/>
            </p:nvSpPr>
            <p:spPr bwMode="auto">
              <a:xfrm>
                <a:off x="4419601" y="1384300"/>
                <a:ext cx="36513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íṩļîḋe">
                <a:extLst>
                  <a:ext uri="{FF2B5EF4-FFF2-40B4-BE49-F238E27FC236}">
                    <a16:creationId xmlns:a16="http://schemas.microsoft.com/office/drawing/2014/main" id="{AF202D53-68E9-83F2-2BED-314EA06C67A0}"/>
                  </a:ext>
                </a:extLst>
              </p:cNvPr>
              <p:cNvSpPr/>
              <p:nvPr/>
            </p:nvSpPr>
            <p:spPr bwMode="auto">
              <a:xfrm>
                <a:off x="4427538" y="1187450"/>
                <a:ext cx="315913" cy="139700"/>
              </a:xfrm>
              <a:custGeom>
                <a:avLst/>
                <a:gdLst/>
                <a:ahLst/>
                <a:cxnLst>
                  <a:cxn ang="0">
                    <a:pos x="25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19" y="2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7" y="2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6" y="5"/>
                  </a:cxn>
                  <a:cxn ang="0">
                    <a:pos x="19" y="5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1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9" y="9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2" y="12"/>
                  </a:cxn>
                  <a:cxn ang="0">
                    <a:pos x="1" y="13"/>
                  </a:cxn>
                  <a:cxn ang="0">
                    <a:pos x="2" y="13"/>
                  </a:cxn>
                  <a:cxn ang="0">
                    <a:pos x="4" y="13"/>
                  </a:cxn>
                  <a:cxn ang="0">
                    <a:pos x="6" y="14"/>
                  </a:cxn>
                  <a:cxn ang="0">
                    <a:pos x="9" y="13"/>
                  </a:cxn>
                  <a:cxn ang="0">
                    <a:pos x="8" y="13"/>
                  </a:cxn>
                  <a:cxn ang="0">
                    <a:pos x="7" y="12"/>
                  </a:cxn>
                  <a:cxn ang="0">
                    <a:pos x="9" y="12"/>
                  </a:cxn>
                  <a:cxn ang="0">
                    <a:pos x="15" y="10"/>
                  </a:cxn>
                  <a:cxn ang="0">
                    <a:pos x="16" y="10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8"/>
                  </a:cxn>
                  <a:cxn ang="0">
                    <a:pos x="20" y="8"/>
                  </a:cxn>
                  <a:cxn ang="0">
                    <a:pos x="22" y="7"/>
                  </a:cxn>
                  <a:cxn ang="0">
                    <a:pos x="29" y="4"/>
                  </a:cxn>
                  <a:cxn ang="0">
                    <a:pos x="28" y="4"/>
                  </a:cxn>
                  <a:cxn ang="0">
                    <a:pos x="28" y="3"/>
                  </a:cxn>
                  <a:cxn ang="0">
                    <a:pos x="33" y="2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30" y="0"/>
                  </a:cxn>
                  <a:cxn ang="0">
                    <a:pos x="28" y="1"/>
                  </a:cxn>
                </a:cxnLst>
                <a:rect l="0" t="0" r="r" b="b"/>
                <a:pathLst>
                  <a:path w="34" h="15">
                    <a:moveTo>
                      <a:pt x="27" y="0"/>
                    </a:move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2" y="1"/>
                      <a:pt x="22" y="2"/>
                    </a:cubicBezTo>
                    <a:cubicBezTo>
                      <a:pt x="21" y="1"/>
                      <a:pt x="21" y="1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4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21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5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6"/>
                      <a:pt x="14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5" y="12"/>
                      <a:pt x="6" y="11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3" y="14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3" y="11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6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3"/>
                      <a:pt x="31" y="3"/>
                      <a:pt x="33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îşľîḓe">
                <a:extLst>
                  <a:ext uri="{FF2B5EF4-FFF2-40B4-BE49-F238E27FC236}">
                    <a16:creationId xmlns:a16="http://schemas.microsoft.com/office/drawing/2014/main" id="{5CC27ADA-BF23-D995-F50E-7D5710720EEC}"/>
                  </a:ext>
                </a:extLst>
              </p:cNvPr>
              <p:cNvSpPr/>
              <p:nvPr/>
            </p:nvSpPr>
            <p:spPr bwMode="auto">
              <a:xfrm>
                <a:off x="4465638" y="1206500"/>
                <a:ext cx="92075" cy="7461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1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4" y="6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6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8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ï$ľîdè">
                <a:extLst>
                  <a:ext uri="{FF2B5EF4-FFF2-40B4-BE49-F238E27FC236}">
                    <a16:creationId xmlns:a16="http://schemas.microsoft.com/office/drawing/2014/main" id="{5DBE04A2-8694-9358-6BCB-F39ED5220412}"/>
                  </a:ext>
                </a:extLst>
              </p:cNvPr>
              <p:cNvSpPr/>
              <p:nvPr/>
            </p:nvSpPr>
            <p:spPr bwMode="auto">
              <a:xfrm>
                <a:off x="4567238" y="1187450"/>
                <a:ext cx="473075" cy="550863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27" y="2"/>
                  </a:cxn>
                  <a:cxn ang="0">
                    <a:pos x="28" y="4"/>
                  </a:cxn>
                  <a:cxn ang="0">
                    <a:pos x="25" y="2"/>
                  </a:cxn>
                  <a:cxn ang="0">
                    <a:pos x="24" y="3"/>
                  </a:cxn>
                  <a:cxn ang="0">
                    <a:pos x="23" y="2"/>
                  </a:cxn>
                  <a:cxn ang="0">
                    <a:pos x="22" y="3"/>
                  </a:cxn>
                  <a:cxn ang="0">
                    <a:pos x="19" y="4"/>
                  </a:cxn>
                  <a:cxn ang="0">
                    <a:pos x="17" y="3"/>
                  </a:cxn>
                  <a:cxn ang="0">
                    <a:pos x="15" y="5"/>
                  </a:cxn>
                  <a:cxn ang="0">
                    <a:pos x="9" y="7"/>
                  </a:cxn>
                  <a:cxn ang="0">
                    <a:pos x="7" y="9"/>
                  </a:cxn>
                  <a:cxn ang="0">
                    <a:pos x="5" y="10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5" y="13"/>
                  </a:cxn>
                  <a:cxn ang="0">
                    <a:pos x="1" y="13"/>
                  </a:cxn>
                  <a:cxn ang="0">
                    <a:pos x="1" y="15"/>
                  </a:cxn>
                  <a:cxn ang="0">
                    <a:pos x="1" y="17"/>
                  </a:cxn>
                  <a:cxn ang="0">
                    <a:pos x="5" y="16"/>
                  </a:cxn>
                  <a:cxn ang="0">
                    <a:pos x="6" y="28"/>
                  </a:cxn>
                  <a:cxn ang="0">
                    <a:pos x="11" y="30"/>
                  </a:cxn>
                  <a:cxn ang="0">
                    <a:pos x="9" y="31"/>
                  </a:cxn>
                  <a:cxn ang="0">
                    <a:pos x="11" y="33"/>
                  </a:cxn>
                  <a:cxn ang="0">
                    <a:pos x="8" y="39"/>
                  </a:cxn>
                  <a:cxn ang="0">
                    <a:pos x="4" y="40"/>
                  </a:cxn>
                  <a:cxn ang="0">
                    <a:pos x="6" y="46"/>
                  </a:cxn>
                  <a:cxn ang="0">
                    <a:pos x="5" y="51"/>
                  </a:cxn>
                  <a:cxn ang="0">
                    <a:pos x="8" y="57"/>
                  </a:cxn>
                  <a:cxn ang="0">
                    <a:pos x="13" y="59"/>
                  </a:cxn>
                  <a:cxn ang="0">
                    <a:pos x="17" y="52"/>
                  </a:cxn>
                  <a:cxn ang="0">
                    <a:pos x="21" y="46"/>
                  </a:cxn>
                  <a:cxn ang="0">
                    <a:pos x="35" y="38"/>
                  </a:cxn>
                  <a:cxn ang="0">
                    <a:pos x="48" y="33"/>
                  </a:cxn>
                  <a:cxn ang="0">
                    <a:pos x="48" y="32"/>
                  </a:cxn>
                  <a:cxn ang="0">
                    <a:pos x="46" y="27"/>
                  </a:cxn>
                  <a:cxn ang="0">
                    <a:pos x="46" y="26"/>
                  </a:cxn>
                  <a:cxn ang="0">
                    <a:pos x="44" y="24"/>
                  </a:cxn>
                  <a:cxn ang="0">
                    <a:pos x="49" y="23"/>
                  </a:cxn>
                  <a:cxn ang="0">
                    <a:pos x="48" y="20"/>
                  </a:cxn>
                  <a:cxn ang="0">
                    <a:pos x="47" y="17"/>
                  </a:cxn>
                  <a:cxn ang="0">
                    <a:pos x="50" y="17"/>
                  </a:cxn>
                  <a:cxn ang="0">
                    <a:pos x="48" y="13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6" y="8"/>
                  </a:cxn>
                  <a:cxn ang="0">
                    <a:pos x="49" y="7"/>
                  </a:cxn>
                  <a:cxn ang="0">
                    <a:pos x="51" y="5"/>
                  </a:cxn>
                  <a:cxn ang="0">
                    <a:pos x="47" y="4"/>
                  </a:cxn>
                  <a:cxn ang="0">
                    <a:pos x="45" y="5"/>
                  </a:cxn>
                  <a:cxn ang="0">
                    <a:pos x="43" y="3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42" y="3"/>
                  </a:cxn>
                </a:cxnLst>
                <a:rect l="0" t="0" r="r" b="b"/>
                <a:pathLst>
                  <a:path w="51" h="59">
                    <a:moveTo>
                      <a:pt x="38" y="0"/>
                    </a:moveTo>
                    <a:cubicBezTo>
                      <a:pt x="36" y="0"/>
                      <a:pt x="34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7" y="16"/>
                      <a:pt x="7" y="16"/>
                      <a:pt x="8" y="18"/>
                    </a:cubicBezTo>
                    <a:cubicBezTo>
                      <a:pt x="7" y="21"/>
                      <a:pt x="11" y="25"/>
                      <a:pt x="7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8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3"/>
                      <a:pt x="11" y="33"/>
                    </a:cubicBezTo>
                    <a:cubicBezTo>
                      <a:pt x="11" y="34"/>
                      <a:pt x="11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2"/>
                      <a:pt x="3" y="42"/>
                      <a:pt x="4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6" y="48"/>
                      <a:pt x="5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6" y="53"/>
                      <a:pt x="6" y="56"/>
                      <a:pt x="7" y="57"/>
                    </a:cubicBezTo>
                    <a:cubicBezTo>
                      <a:pt x="7" y="57"/>
                      <a:pt x="7" y="57"/>
                      <a:pt x="8" y="57"/>
                    </a:cubicBezTo>
                    <a:cubicBezTo>
                      <a:pt x="8" y="57"/>
                      <a:pt x="9" y="57"/>
                      <a:pt x="11" y="56"/>
                    </a:cubicBezTo>
                    <a:cubicBezTo>
                      <a:pt x="11" y="56"/>
                      <a:pt x="11" y="57"/>
                      <a:pt x="10" y="57"/>
                    </a:cubicBezTo>
                    <a:cubicBezTo>
                      <a:pt x="12" y="59"/>
                      <a:pt x="12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9" y="55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2"/>
                      <a:pt x="20" y="51"/>
                      <a:pt x="20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6"/>
                      <a:pt x="22" y="45"/>
                      <a:pt x="22" y="45"/>
                    </a:cubicBezTo>
                    <a:cubicBezTo>
                      <a:pt x="29" y="45"/>
                      <a:pt x="29" y="44"/>
                      <a:pt x="34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6" y="39"/>
                      <a:pt x="36" y="39"/>
                    </a:cubicBezTo>
                    <a:cubicBezTo>
                      <a:pt x="43" y="38"/>
                      <a:pt x="43" y="37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3" y="32"/>
                      <a:pt x="43" y="32"/>
                      <a:pt x="44" y="30"/>
                    </a:cubicBezTo>
                    <a:cubicBezTo>
                      <a:pt x="46" y="32"/>
                      <a:pt x="47" y="33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6" y="29"/>
                      <a:pt x="46" y="28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8"/>
                      <a:pt x="48" y="27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6" y="25"/>
                    </a:cubicBezTo>
                    <a:cubicBezTo>
                      <a:pt x="47" y="25"/>
                      <a:pt x="48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49" y="19"/>
                      <a:pt x="50" y="19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7"/>
                      <a:pt x="50" y="17"/>
                      <a:pt x="50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9"/>
                    </a:cubicBezTo>
                    <a:cubicBezTo>
                      <a:pt x="49" y="9"/>
                      <a:pt x="49" y="9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6"/>
                      <a:pt x="51" y="6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6"/>
                      <a:pt x="44" y="6"/>
                      <a:pt x="43" y="7"/>
                    </a:cubicBezTo>
                    <a:cubicBezTo>
                      <a:pt x="43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38" y="4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3" y="3"/>
                      <a:pt x="43" y="3"/>
                      <a:pt x="44" y="3"/>
                    </a:cubicBezTo>
                    <a:cubicBezTo>
                      <a:pt x="44" y="3"/>
                      <a:pt x="41" y="0"/>
                      <a:pt x="38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íṥḷiḓe">
                <a:extLst>
                  <a:ext uri="{FF2B5EF4-FFF2-40B4-BE49-F238E27FC236}">
                    <a16:creationId xmlns:a16="http://schemas.microsoft.com/office/drawing/2014/main" id="{EBF21791-1BE2-1F95-C49F-B1ED31DFE4D9}"/>
                  </a:ext>
                </a:extLst>
              </p:cNvPr>
              <p:cNvSpPr/>
              <p:nvPr/>
            </p:nvSpPr>
            <p:spPr bwMode="auto">
              <a:xfrm>
                <a:off x="4316413" y="1962150"/>
                <a:ext cx="38100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íṡļíďé">
                <a:extLst>
                  <a:ext uri="{FF2B5EF4-FFF2-40B4-BE49-F238E27FC236}">
                    <a16:creationId xmlns:a16="http://schemas.microsoft.com/office/drawing/2014/main" id="{F3D6A885-0D73-862F-F165-058FB7913A34}"/>
                  </a:ext>
                </a:extLst>
              </p:cNvPr>
              <p:cNvSpPr/>
              <p:nvPr/>
            </p:nvSpPr>
            <p:spPr bwMode="auto">
              <a:xfrm>
                <a:off x="4994276" y="1589088"/>
                <a:ext cx="149225" cy="7461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5"/>
                  </a:cxn>
                  <a:cxn ang="0">
                    <a:pos x="3" y="5"/>
                  </a:cxn>
                  <a:cxn ang="0">
                    <a:pos x="4" y="5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6" y="7"/>
                  </a:cxn>
                  <a:cxn ang="0">
                    <a:pos x="7" y="8"/>
                  </a:cxn>
                  <a:cxn ang="0">
                    <a:pos x="9" y="8"/>
                  </a:cxn>
                  <a:cxn ang="0">
                    <a:pos x="13" y="6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8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7"/>
                      <a:pt x="11" y="6"/>
                      <a:pt x="13" y="6"/>
                    </a:cubicBezTo>
                    <a:cubicBezTo>
                      <a:pt x="13" y="6"/>
                      <a:pt x="14" y="6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îṡlïḍê">
                <a:extLst>
                  <a:ext uri="{FF2B5EF4-FFF2-40B4-BE49-F238E27FC236}">
                    <a16:creationId xmlns:a16="http://schemas.microsoft.com/office/drawing/2014/main" id="{12F6E20A-82A5-7F36-A9C3-8A095FA6F41D}"/>
                  </a:ext>
                </a:extLst>
              </p:cNvPr>
              <p:cNvSpPr/>
              <p:nvPr/>
            </p:nvSpPr>
            <p:spPr bwMode="auto">
              <a:xfrm>
                <a:off x="5235576" y="1858963"/>
                <a:ext cx="84138" cy="841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1" y="9"/>
                  </a:cxn>
                  <a:cxn ang="0">
                    <a:pos x="3" y="9"/>
                  </a:cxn>
                  <a:cxn ang="0">
                    <a:pos x="7" y="7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8" y="2"/>
                  </a:cxn>
                  <a:cxn ang="0">
                    <a:pos x="6" y="0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i$lïďé">
                <a:extLst>
                  <a:ext uri="{FF2B5EF4-FFF2-40B4-BE49-F238E27FC236}">
                    <a16:creationId xmlns:a16="http://schemas.microsoft.com/office/drawing/2014/main" id="{4A09AC59-C249-D7D6-11BD-83B4C3F4D78D}"/>
                  </a:ext>
                </a:extLst>
              </p:cNvPr>
              <p:cNvSpPr/>
              <p:nvPr/>
            </p:nvSpPr>
            <p:spPr bwMode="auto">
              <a:xfrm>
                <a:off x="5291138" y="1765300"/>
                <a:ext cx="149225" cy="214313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3" y="11"/>
                  </a:cxn>
                  <a:cxn ang="0">
                    <a:pos x="5" y="10"/>
                  </a:cxn>
                  <a:cxn ang="0">
                    <a:pos x="6" y="11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9" y="18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8" y="22"/>
                  </a:cxn>
                  <a:cxn ang="0">
                    <a:pos x="9" y="20"/>
                  </a:cxn>
                  <a:cxn ang="0">
                    <a:pos x="14" y="21"/>
                  </a:cxn>
                  <a:cxn ang="0">
                    <a:pos x="16" y="19"/>
                  </a:cxn>
                  <a:cxn ang="0">
                    <a:pos x="16" y="16"/>
                  </a:cxn>
                  <a:cxn ang="0">
                    <a:pos x="13" y="15"/>
                  </a:cxn>
                  <a:cxn ang="0">
                    <a:pos x="12" y="13"/>
                  </a:cxn>
                  <a:cxn ang="0">
                    <a:pos x="9" y="10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4" y="7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iṣľîḑè">
                <a:extLst>
                  <a:ext uri="{FF2B5EF4-FFF2-40B4-BE49-F238E27FC236}">
                    <a16:creationId xmlns:a16="http://schemas.microsoft.com/office/drawing/2014/main" id="{96833E35-CFF3-3406-8022-D536FD4052E9}"/>
                  </a:ext>
                </a:extLst>
              </p:cNvPr>
              <p:cNvSpPr/>
              <p:nvPr/>
            </p:nvSpPr>
            <p:spPr bwMode="auto">
              <a:xfrm>
                <a:off x="5254626" y="1244600"/>
                <a:ext cx="55563" cy="26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ïşļïḍe">
                <a:extLst>
                  <a:ext uri="{FF2B5EF4-FFF2-40B4-BE49-F238E27FC236}">
                    <a16:creationId xmlns:a16="http://schemas.microsoft.com/office/drawing/2014/main" id="{81D8B3FF-5245-B563-EC72-B440DD9F387D}"/>
                  </a:ext>
                </a:extLst>
              </p:cNvPr>
              <p:cNvSpPr/>
              <p:nvPr/>
            </p:nvSpPr>
            <p:spPr bwMode="auto">
              <a:xfrm>
                <a:off x="5254626" y="1244600"/>
                <a:ext cx="55563" cy="26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îṩľïḑé">
                <a:extLst>
                  <a:ext uri="{FF2B5EF4-FFF2-40B4-BE49-F238E27FC236}">
                    <a16:creationId xmlns:a16="http://schemas.microsoft.com/office/drawing/2014/main" id="{3D1F34C7-21D3-B9CB-80A3-5C3E4F260164}"/>
                  </a:ext>
                </a:extLst>
              </p:cNvPr>
              <p:cNvSpPr/>
              <p:nvPr/>
            </p:nvSpPr>
            <p:spPr bwMode="auto">
              <a:xfrm>
                <a:off x="5532438" y="1830388"/>
                <a:ext cx="952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îSľiḓê">
                <a:extLst>
                  <a:ext uri="{FF2B5EF4-FFF2-40B4-BE49-F238E27FC236}">
                    <a16:creationId xmlns:a16="http://schemas.microsoft.com/office/drawing/2014/main" id="{714584E9-4F05-A520-F41C-47F84A252961}"/>
                  </a:ext>
                </a:extLst>
              </p:cNvPr>
              <p:cNvSpPr/>
              <p:nvPr/>
            </p:nvSpPr>
            <p:spPr bwMode="auto">
              <a:xfrm>
                <a:off x="5541963" y="1820863"/>
                <a:ext cx="2857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îsḻidé">
                <a:extLst>
                  <a:ext uri="{FF2B5EF4-FFF2-40B4-BE49-F238E27FC236}">
                    <a16:creationId xmlns:a16="http://schemas.microsoft.com/office/drawing/2014/main" id="{CFE3567E-D8E4-398B-0329-26DA00063409}"/>
                  </a:ext>
                </a:extLst>
              </p:cNvPr>
              <p:cNvSpPr/>
              <p:nvPr/>
            </p:nvSpPr>
            <p:spPr bwMode="auto">
              <a:xfrm>
                <a:off x="5561013" y="1820863"/>
                <a:ext cx="9525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ïṥḻiḍé">
                <a:extLst>
                  <a:ext uri="{FF2B5EF4-FFF2-40B4-BE49-F238E27FC236}">
                    <a16:creationId xmlns:a16="http://schemas.microsoft.com/office/drawing/2014/main" id="{6F16AA99-E827-4EE1-B8F2-515DE0CFB3AD}"/>
                  </a:ext>
                </a:extLst>
              </p:cNvPr>
              <p:cNvSpPr/>
              <p:nvPr/>
            </p:nvSpPr>
            <p:spPr bwMode="auto">
              <a:xfrm>
                <a:off x="5411788" y="1169988"/>
                <a:ext cx="55563" cy="17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î$ļîḓé">
                <a:extLst>
                  <a:ext uri="{FF2B5EF4-FFF2-40B4-BE49-F238E27FC236}">
                    <a16:creationId xmlns:a16="http://schemas.microsoft.com/office/drawing/2014/main" id="{2D24B0C8-CF9C-46A2-DCF2-682BA6C46A89}"/>
                  </a:ext>
                </a:extLst>
              </p:cNvPr>
              <p:cNvSpPr/>
              <p:nvPr/>
            </p:nvSpPr>
            <p:spPr bwMode="auto">
              <a:xfrm>
                <a:off x="5467351" y="1177925"/>
                <a:ext cx="55563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îṥlîdê">
                <a:extLst>
                  <a:ext uri="{FF2B5EF4-FFF2-40B4-BE49-F238E27FC236}">
                    <a16:creationId xmlns:a16="http://schemas.microsoft.com/office/drawing/2014/main" id="{2EF738BC-AE53-2D3D-8F04-C0B2EDA75F1A}"/>
                  </a:ext>
                </a:extLst>
              </p:cNvPr>
              <p:cNvSpPr/>
              <p:nvPr/>
            </p:nvSpPr>
            <p:spPr bwMode="auto">
              <a:xfrm>
                <a:off x="5486401" y="1187450"/>
                <a:ext cx="65088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ïšḷîdê">
                <a:extLst>
                  <a:ext uri="{FF2B5EF4-FFF2-40B4-BE49-F238E27FC236}">
                    <a16:creationId xmlns:a16="http://schemas.microsoft.com/office/drawing/2014/main" id="{40D014BB-05B1-01AE-E0C6-25F3DCB9456A}"/>
                  </a:ext>
                </a:extLst>
              </p:cNvPr>
              <p:cNvSpPr/>
              <p:nvPr/>
            </p:nvSpPr>
            <p:spPr bwMode="auto">
              <a:xfrm>
                <a:off x="6415088" y="2687638"/>
                <a:ext cx="9525" cy="746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1" y="8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2"/>
                      <a:pt x="1" y="4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4"/>
                      <a:pt x="1" y="1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ïśḷîďe">
                <a:extLst>
                  <a:ext uri="{FF2B5EF4-FFF2-40B4-BE49-F238E27FC236}">
                    <a16:creationId xmlns:a16="http://schemas.microsoft.com/office/drawing/2014/main" id="{35A25297-9D7C-CD8C-236F-80ED449F3277}"/>
                  </a:ext>
                </a:extLst>
              </p:cNvPr>
              <p:cNvSpPr/>
              <p:nvPr/>
            </p:nvSpPr>
            <p:spPr bwMode="auto">
              <a:xfrm>
                <a:off x="5597526" y="2166938"/>
                <a:ext cx="28575" cy="460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iṡḻîďè">
                <a:extLst>
                  <a:ext uri="{FF2B5EF4-FFF2-40B4-BE49-F238E27FC236}">
                    <a16:creationId xmlns:a16="http://schemas.microsoft.com/office/drawing/2014/main" id="{1A86E1DB-8269-88ED-428C-C1AF61CFD74C}"/>
                  </a:ext>
                </a:extLst>
              </p:cNvPr>
              <p:cNvSpPr/>
              <p:nvPr/>
            </p:nvSpPr>
            <p:spPr bwMode="auto">
              <a:xfrm>
                <a:off x="5597526" y="2128838"/>
                <a:ext cx="19050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íşlîďè">
                <a:extLst>
                  <a:ext uri="{FF2B5EF4-FFF2-40B4-BE49-F238E27FC236}">
                    <a16:creationId xmlns:a16="http://schemas.microsoft.com/office/drawing/2014/main" id="{69C26972-0754-ECA8-5B4C-BBCC0D5D996D}"/>
                  </a:ext>
                </a:extLst>
              </p:cNvPr>
              <p:cNvSpPr/>
              <p:nvPr/>
            </p:nvSpPr>
            <p:spPr bwMode="auto">
              <a:xfrm>
                <a:off x="5597526" y="2128838"/>
                <a:ext cx="19050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ïş1ídè">
                <a:extLst>
                  <a:ext uri="{FF2B5EF4-FFF2-40B4-BE49-F238E27FC236}">
                    <a16:creationId xmlns:a16="http://schemas.microsoft.com/office/drawing/2014/main" id="{CFF8B963-1EE7-3BA0-4265-332F71E4C0BD}"/>
                  </a:ext>
                </a:extLst>
              </p:cNvPr>
              <p:cNvSpPr/>
              <p:nvPr/>
            </p:nvSpPr>
            <p:spPr bwMode="auto">
              <a:xfrm>
                <a:off x="5672138" y="2222500"/>
                <a:ext cx="46038" cy="3651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ïSlíḑe">
                <a:extLst>
                  <a:ext uri="{FF2B5EF4-FFF2-40B4-BE49-F238E27FC236}">
                    <a16:creationId xmlns:a16="http://schemas.microsoft.com/office/drawing/2014/main" id="{02129107-D9CC-B3B9-FA35-B885A27AF151}"/>
                  </a:ext>
                </a:extLst>
              </p:cNvPr>
              <p:cNvSpPr/>
              <p:nvPr/>
            </p:nvSpPr>
            <p:spPr bwMode="auto">
              <a:xfrm>
                <a:off x="5672138" y="2222500"/>
                <a:ext cx="46038" cy="3651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ísļîḍè">
                <a:extLst>
                  <a:ext uri="{FF2B5EF4-FFF2-40B4-BE49-F238E27FC236}">
                    <a16:creationId xmlns:a16="http://schemas.microsoft.com/office/drawing/2014/main" id="{48B59EA4-B2C1-E886-AE50-6B83FD0E8113}"/>
                  </a:ext>
                </a:extLst>
              </p:cNvPr>
              <p:cNvSpPr/>
              <p:nvPr/>
            </p:nvSpPr>
            <p:spPr bwMode="auto">
              <a:xfrm>
                <a:off x="5857876" y="2268538"/>
                <a:ext cx="19050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îś1íḓê">
                <a:extLst>
                  <a:ext uri="{FF2B5EF4-FFF2-40B4-BE49-F238E27FC236}">
                    <a16:creationId xmlns:a16="http://schemas.microsoft.com/office/drawing/2014/main" id="{D00011B5-39A1-DCD0-B4AD-E507A529B436}"/>
                  </a:ext>
                </a:extLst>
              </p:cNvPr>
              <p:cNvSpPr/>
              <p:nvPr/>
            </p:nvSpPr>
            <p:spPr bwMode="auto">
              <a:xfrm>
                <a:off x="5876926" y="2268538"/>
                <a:ext cx="17463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íṡḻiḋê">
                <a:extLst>
                  <a:ext uri="{FF2B5EF4-FFF2-40B4-BE49-F238E27FC236}">
                    <a16:creationId xmlns:a16="http://schemas.microsoft.com/office/drawing/2014/main" id="{E2E9C89D-CCAE-0876-996A-F491CEBCBEDD}"/>
                  </a:ext>
                </a:extLst>
              </p:cNvPr>
              <p:cNvSpPr/>
              <p:nvPr/>
            </p:nvSpPr>
            <p:spPr bwMode="auto">
              <a:xfrm>
                <a:off x="5978526" y="2251075"/>
                <a:ext cx="19050" cy="269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í$ľidê">
                <a:extLst>
                  <a:ext uri="{FF2B5EF4-FFF2-40B4-BE49-F238E27FC236}">
                    <a16:creationId xmlns:a16="http://schemas.microsoft.com/office/drawing/2014/main" id="{6AD45A5A-59F8-68B0-2A57-39EE7FB9A97F}"/>
                  </a:ext>
                </a:extLst>
              </p:cNvPr>
              <p:cNvSpPr/>
              <p:nvPr/>
            </p:nvSpPr>
            <p:spPr bwMode="auto">
              <a:xfrm>
                <a:off x="5095876" y="1216025"/>
                <a:ext cx="1328738" cy="2432050"/>
              </a:xfrm>
              <a:custGeom>
                <a:avLst/>
                <a:gdLst/>
                <a:ahLst/>
                <a:cxnLst>
                  <a:cxn ang="0">
                    <a:pos x="124" y="166"/>
                  </a:cxn>
                  <a:cxn ang="0">
                    <a:pos x="124" y="133"/>
                  </a:cxn>
                  <a:cxn ang="0">
                    <a:pos x="95" y="82"/>
                  </a:cxn>
                  <a:cxn ang="0">
                    <a:pos x="95" y="93"/>
                  </a:cxn>
                  <a:cxn ang="0">
                    <a:pos x="88" y="84"/>
                  </a:cxn>
                  <a:cxn ang="0">
                    <a:pos x="106" y="85"/>
                  </a:cxn>
                  <a:cxn ang="0">
                    <a:pos x="113" y="93"/>
                  </a:cxn>
                  <a:cxn ang="0">
                    <a:pos x="111" y="96"/>
                  </a:cxn>
                  <a:cxn ang="0">
                    <a:pos x="109" y="92"/>
                  </a:cxn>
                  <a:cxn ang="0">
                    <a:pos x="105" y="87"/>
                  </a:cxn>
                  <a:cxn ang="0">
                    <a:pos x="60" y="30"/>
                  </a:cxn>
                  <a:cxn ang="0">
                    <a:pos x="67" y="38"/>
                  </a:cxn>
                  <a:cxn ang="0">
                    <a:pos x="39" y="21"/>
                  </a:cxn>
                  <a:cxn ang="0">
                    <a:pos x="46" y="25"/>
                  </a:cxn>
                  <a:cxn ang="0">
                    <a:pos x="56" y="4"/>
                  </a:cxn>
                  <a:cxn ang="0">
                    <a:pos x="41" y="5"/>
                  </a:cxn>
                  <a:cxn ang="0">
                    <a:pos x="25" y="8"/>
                  </a:cxn>
                  <a:cxn ang="0">
                    <a:pos x="18" y="5"/>
                  </a:cxn>
                  <a:cxn ang="0">
                    <a:pos x="14" y="6"/>
                  </a:cxn>
                  <a:cxn ang="0">
                    <a:pos x="13" y="13"/>
                  </a:cxn>
                  <a:cxn ang="0">
                    <a:pos x="41" y="26"/>
                  </a:cxn>
                  <a:cxn ang="0">
                    <a:pos x="39" y="30"/>
                  </a:cxn>
                  <a:cxn ang="0">
                    <a:pos x="39" y="38"/>
                  </a:cxn>
                  <a:cxn ang="0">
                    <a:pos x="38" y="57"/>
                  </a:cxn>
                  <a:cxn ang="0">
                    <a:pos x="52" y="66"/>
                  </a:cxn>
                  <a:cxn ang="0">
                    <a:pos x="50" y="49"/>
                  </a:cxn>
                  <a:cxn ang="0">
                    <a:pos x="53" y="46"/>
                  </a:cxn>
                  <a:cxn ang="0">
                    <a:pos x="61" y="55"/>
                  </a:cxn>
                  <a:cxn ang="0">
                    <a:pos x="62" y="68"/>
                  </a:cxn>
                  <a:cxn ang="0">
                    <a:pos x="47" y="71"/>
                  </a:cxn>
                  <a:cxn ang="0">
                    <a:pos x="32" y="83"/>
                  </a:cxn>
                  <a:cxn ang="0">
                    <a:pos x="35" y="93"/>
                  </a:cxn>
                  <a:cxn ang="0">
                    <a:pos x="23" y="114"/>
                  </a:cxn>
                  <a:cxn ang="0">
                    <a:pos x="40" y="104"/>
                  </a:cxn>
                  <a:cxn ang="0">
                    <a:pos x="58" y="99"/>
                  </a:cxn>
                  <a:cxn ang="0">
                    <a:pos x="67" y="101"/>
                  </a:cxn>
                  <a:cxn ang="0">
                    <a:pos x="77" y="107"/>
                  </a:cxn>
                  <a:cxn ang="0">
                    <a:pos x="77" y="102"/>
                  </a:cxn>
                  <a:cxn ang="0">
                    <a:pos x="85" y="99"/>
                  </a:cxn>
                  <a:cxn ang="0">
                    <a:pos x="97" y="109"/>
                  </a:cxn>
                  <a:cxn ang="0">
                    <a:pos x="79" y="120"/>
                  </a:cxn>
                  <a:cxn ang="0">
                    <a:pos x="40" y="116"/>
                  </a:cxn>
                  <a:cxn ang="0">
                    <a:pos x="10" y="154"/>
                  </a:cxn>
                  <a:cxn ang="0">
                    <a:pos x="38" y="187"/>
                  </a:cxn>
                  <a:cxn ang="0">
                    <a:pos x="64" y="209"/>
                  </a:cxn>
                  <a:cxn ang="0">
                    <a:pos x="61" y="249"/>
                  </a:cxn>
                  <a:cxn ang="0">
                    <a:pos x="86" y="244"/>
                  </a:cxn>
                  <a:cxn ang="0">
                    <a:pos x="99" y="238"/>
                  </a:cxn>
                  <a:cxn ang="0">
                    <a:pos x="113" y="222"/>
                  </a:cxn>
                  <a:cxn ang="0">
                    <a:pos x="112" y="196"/>
                  </a:cxn>
                  <a:cxn ang="0">
                    <a:pos x="123" y="173"/>
                  </a:cxn>
                  <a:cxn ang="0">
                    <a:pos x="126" y="167"/>
                  </a:cxn>
                  <a:cxn ang="0">
                    <a:pos x="115" y="166"/>
                  </a:cxn>
                  <a:cxn ang="0">
                    <a:pos x="104" y="138"/>
                  </a:cxn>
                  <a:cxn ang="0">
                    <a:pos x="116" y="162"/>
                  </a:cxn>
                  <a:cxn ang="0">
                    <a:pos x="128" y="148"/>
                  </a:cxn>
                  <a:cxn ang="0">
                    <a:pos x="131" y="136"/>
                  </a:cxn>
                  <a:cxn ang="0">
                    <a:pos x="134" y="127"/>
                  </a:cxn>
                  <a:cxn ang="0">
                    <a:pos x="138" y="152"/>
                  </a:cxn>
                  <a:cxn ang="0">
                    <a:pos x="142" y="128"/>
                  </a:cxn>
                  <a:cxn ang="0">
                    <a:pos x="52" y="1"/>
                  </a:cxn>
                </a:cxnLst>
                <a:rect l="0" t="0" r="r" b="b"/>
                <a:pathLst>
                  <a:path w="143" h="26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moveTo>
                      <a:pt x="122" y="173"/>
                    </a:moveTo>
                    <a:cubicBezTo>
                      <a:pt x="122" y="172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2" y="173"/>
                      <a:pt x="122" y="173"/>
                      <a:pt x="122" y="173"/>
                    </a:cubicBezTo>
                    <a:moveTo>
                      <a:pt x="124" y="169"/>
                    </a:move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68"/>
                      <a:pt x="124" y="167"/>
                      <a:pt x="124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4" y="166"/>
                      <a:pt x="124" y="166"/>
                      <a:pt x="125" y="168"/>
                    </a:cubicBezTo>
                    <a:cubicBezTo>
                      <a:pt x="124" y="168"/>
                      <a:pt x="124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moveTo>
                      <a:pt x="121" y="128"/>
                    </a:moveTo>
                    <a:cubicBezTo>
                      <a:pt x="117" y="124"/>
                      <a:pt x="117" y="124"/>
                      <a:pt x="118" y="121"/>
                    </a:cubicBezTo>
                    <a:cubicBezTo>
                      <a:pt x="121" y="122"/>
                      <a:pt x="122" y="125"/>
                      <a:pt x="124" y="127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6" y="132"/>
                      <a:pt x="126" y="132"/>
                      <a:pt x="126" y="132"/>
                    </a:cubicBezTo>
                    <a:cubicBezTo>
                      <a:pt x="125" y="133"/>
                      <a:pt x="125" y="133"/>
                      <a:pt x="124" y="133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2"/>
                      <a:pt x="123" y="131"/>
                      <a:pt x="122" y="130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1" y="128"/>
                      <a:pt x="121" y="128"/>
                      <a:pt x="121" y="128"/>
                    </a:cubicBezTo>
                    <a:moveTo>
                      <a:pt x="92" y="86"/>
                    </a:move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7"/>
                      <a:pt x="97" y="87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95"/>
                      <a:pt x="96" y="95"/>
                      <a:pt x="96" y="95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4" y="86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3" y="86"/>
                      <a:pt x="92" y="86"/>
                    </a:cubicBezTo>
                    <a:moveTo>
                      <a:pt x="109" y="89"/>
                    </a:moveTo>
                    <a:cubicBezTo>
                      <a:pt x="109" y="88"/>
                      <a:pt x="109" y="88"/>
                      <a:pt x="109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5" y="97"/>
                      <a:pt x="115" y="97"/>
                      <a:pt x="115" y="97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9"/>
                      <a:pt x="109" y="89"/>
                      <a:pt x="109" y="89"/>
                    </a:cubicBezTo>
                    <a:moveTo>
                      <a:pt x="71" y="33"/>
                    </a:moveTo>
                    <a:cubicBezTo>
                      <a:pt x="69" y="33"/>
                      <a:pt x="68" y="32"/>
                      <a:pt x="67" y="30"/>
                    </a:cubicBezTo>
                    <a:cubicBezTo>
                      <a:pt x="68" y="30"/>
                      <a:pt x="69" y="30"/>
                      <a:pt x="71" y="31"/>
                    </a:cubicBezTo>
                    <a:cubicBezTo>
                      <a:pt x="71" y="32"/>
                      <a:pt x="71" y="32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moveTo>
                      <a:pt x="64" y="36"/>
                    </a:moveTo>
                    <a:cubicBezTo>
                      <a:pt x="65" y="36"/>
                      <a:pt x="66" y="36"/>
                      <a:pt x="66" y="36"/>
                    </a:cubicBezTo>
                    <a:cubicBezTo>
                      <a:pt x="67" y="33"/>
                      <a:pt x="67" y="33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9"/>
                      <a:pt x="63" y="29"/>
                    </a:cubicBezTo>
                    <a:cubicBezTo>
                      <a:pt x="63" y="29"/>
                      <a:pt x="64" y="29"/>
                      <a:pt x="65" y="29"/>
                    </a:cubicBezTo>
                    <a:cubicBezTo>
                      <a:pt x="66" y="30"/>
                      <a:pt x="67" y="31"/>
                      <a:pt x="67" y="32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8" y="39"/>
                      <a:pt x="68" y="39"/>
                      <a:pt x="67" y="38"/>
                    </a:cubicBezTo>
                    <a:cubicBezTo>
                      <a:pt x="67" y="39"/>
                      <a:pt x="67" y="39"/>
                      <a:pt x="67" y="40"/>
                    </a:cubicBezTo>
                    <a:cubicBezTo>
                      <a:pt x="68" y="40"/>
                      <a:pt x="69" y="40"/>
                      <a:pt x="69" y="40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8" y="42"/>
                      <a:pt x="67" y="41"/>
                      <a:pt x="6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6"/>
                      <a:pt x="60" y="36"/>
                      <a:pt x="59" y="35"/>
                    </a:cubicBezTo>
                    <a:cubicBezTo>
                      <a:pt x="61" y="35"/>
                      <a:pt x="62" y="36"/>
                      <a:pt x="64" y="36"/>
                    </a:cubicBezTo>
                    <a:moveTo>
                      <a:pt x="44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0" y="23"/>
                      <a:pt x="39" y="21"/>
                    </a:cubicBezTo>
                    <a:cubicBezTo>
                      <a:pt x="41" y="21"/>
                      <a:pt x="41" y="21"/>
                      <a:pt x="42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4"/>
                      <a:pt x="46" y="24"/>
                      <a:pt x="47" y="25"/>
                    </a:cubicBezTo>
                    <a:cubicBezTo>
                      <a:pt x="47" y="24"/>
                      <a:pt x="46" y="24"/>
                      <a:pt x="46" y="23"/>
                    </a:cubicBezTo>
                    <a:cubicBezTo>
                      <a:pt x="55" y="27"/>
                      <a:pt x="55" y="27"/>
                      <a:pt x="56" y="28"/>
                    </a:cubicBezTo>
                    <a:cubicBezTo>
                      <a:pt x="56" y="29"/>
                      <a:pt x="55" y="29"/>
                      <a:pt x="55" y="29"/>
                    </a:cubicBezTo>
                    <a:cubicBezTo>
                      <a:pt x="54" y="29"/>
                      <a:pt x="52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3" y="2"/>
                      <a:pt x="55" y="3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7" y="5"/>
                      <a:pt x="58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7" y="6"/>
                      <a:pt x="55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6" y="6"/>
                    </a:cubicBezTo>
                    <a:cubicBezTo>
                      <a:pt x="58" y="8"/>
                      <a:pt x="58" y="8"/>
                      <a:pt x="58" y="9"/>
                    </a:cubicBezTo>
                    <a:cubicBezTo>
                      <a:pt x="50" y="5"/>
                      <a:pt x="46" y="4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8" y="6"/>
                      <a:pt x="37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7"/>
                      <a:pt x="35" y="7"/>
                    </a:cubicBezTo>
                    <a:cubicBezTo>
                      <a:pt x="35" y="7"/>
                      <a:pt x="34" y="7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7"/>
                      <a:pt x="9" y="9"/>
                      <a:pt x="6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1" y="10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5" y="15"/>
                      <a:pt x="16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7" y="17"/>
                      <a:pt x="18" y="19"/>
                    </a:cubicBezTo>
                    <a:cubicBezTo>
                      <a:pt x="26" y="22"/>
                      <a:pt x="26" y="22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5"/>
                      <a:pt x="37" y="25"/>
                      <a:pt x="39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2" y="26"/>
                      <a:pt x="42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7"/>
                      <a:pt x="37" y="48"/>
                    </a:cubicBezTo>
                    <a:cubicBezTo>
                      <a:pt x="37" y="48"/>
                      <a:pt x="35" y="49"/>
                      <a:pt x="35" y="49"/>
                    </a:cubicBezTo>
                    <a:cubicBezTo>
                      <a:pt x="34" y="51"/>
                      <a:pt x="34" y="51"/>
                      <a:pt x="37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3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0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6" y="50"/>
                      <a:pt x="56" y="51"/>
                      <a:pt x="57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52"/>
                      <a:pt x="63" y="52"/>
                      <a:pt x="64" y="51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4"/>
                      <a:pt x="65" y="54"/>
                      <a:pt x="65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5" y="60"/>
                      <a:pt x="65" y="60"/>
                    </a:cubicBezTo>
                    <a:cubicBezTo>
                      <a:pt x="64" y="60"/>
                      <a:pt x="62" y="60"/>
                      <a:pt x="61" y="60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8"/>
                      <a:pt x="60" y="67"/>
                      <a:pt x="59" y="67"/>
                    </a:cubicBezTo>
                    <a:cubicBezTo>
                      <a:pt x="58" y="68"/>
                      <a:pt x="57" y="69"/>
                      <a:pt x="55" y="70"/>
                    </a:cubicBezTo>
                    <a:cubicBezTo>
                      <a:pt x="55" y="69"/>
                      <a:pt x="54" y="69"/>
                      <a:pt x="53" y="69"/>
                    </a:cubicBezTo>
                    <a:cubicBezTo>
                      <a:pt x="51" y="69"/>
                      <a:pt x="50" y="69"/>
                      <a:pt x="49" y="69"/>
                    </a:cubicBezTo>
                    <a:cubicBezTo>
                      <a:pt x="46" y="69"/>
                      <a:pt x="46" y="68"/>
                      <a:pt x="46" y="66"/>
                    </a:cubicBezTo>
                    <a:cubicBezTo>
                      <a:pt x="46" y="65"/>
                      <a:pt x="47" y="65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62"/>
                      <a:pt x="45" y="63"/>
                      <a:pt x="44" y="63"/>
                    </a:cubicBezTo>
                    <a:cubicBezTo>
                      <a:pt x="44" y="64"/>
                      <a:pt x="44" y="65"/>
                      <a:pt x="44" y="65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8"/>
                      <a:pt x="40" y="78"/>
                      <a:pt x="37" y="79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2"/>
                      <a:pt x="23" y="113"/>
                      <a:pt x="23" y="114"/>
                    </a:cubicBezTo>
                    <a:cubicBezTo>
                      <a:pt x="26" y="113"/>
                      <a:pt x="26" y="113"/>
                      <a:pt x="26" y="113"/>
                    </a:cubicBezTo>
                    <a:cubicBezTo>
                      <a:pt x="27" y="113"/>
                      <a:pt x="27" y="113"/>
                      <a:pt x="27" y="113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5" y="114"/>
                      <a:pt x="36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6"/>
                      <a:pt x="51" y="96"/>
                      <a:pt x="52" y="95"/>
                    </a:cubicBezTo>
                    <a:cubicBezTo>
                      <a:pt x="52" y="94"/>
                      <a:pt x="53" y="94"/>
                      <a:pt x="53" y="94"/>
                    </a:cubicBezTo>
                    <a:cubicBezTo>
                      <a:pt x="54" y="94"/>
                      <a:pt x="54" y="94"/>
                      <a:pt x="55" y="95"/>
                    </a:cubicBezTo>
                    <a:cubicBezTo>
                      <a:pt x="55" y="96"/>
                      <a:pt x="56" y="97"/>
                      <a:pt x="56" y="98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9" y="108"/>
                      <a:pt x="69" y="107"/>
                      <a:pt x="70" y="106"/>
                    </a:cubicBezTo>
                    <a:cubicBezTo>
                      <a:pt x="70" y="106"/>
                      <a:pt x="69" y="105"/>
                      <a:pt x="69" y="104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70" y="103"/>
                      <a:pt x="70" y="103"/>
                      <a:pt x="71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0" y="101"/>
                      <a:pt x="69" y="101"/>
                      <a:pt x="67" y="101"/>
                    </a:cubicBezTo>
                    <a:cubicBezTo>
                      <a:pt x="67" y="100"/>
                      <a:pt x="67" y="100"/>
                      <a:pt x="66" y="99"/>
                    </a:cubicBezTo>
                    <a:cubicBezTo>
                      <a:pt x="63" y="99"/>
                      <a:pt x="63" y="99"/>
                      <a:pt x="62" y="95"/>
                    </a:cubicBezTo>
                    <a:cubicBezTo>
                      <a:pt x="58" y="94"/>
                      <a:pt x="58" y="93"/>
                      <a:pt x="57" y="91"/>
                    </a:cubicBezTo>
                    <a:cubicBezTo>
                      <a:pt x="58" y="91"/>
                      <a:pt x="58" y="91"/>
                      <a:pt x="59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6" y="97"/>
                      <a:pt x="73" y="100"/>
                      <a:pt x="76" y="106"/>
                    </a:cubicBezTo>
                    <a:cubicBezTo>
                      <a:pt x="77" y="106"/>
                      <a:pt x="77" y="106"/>
                      <a:pt x="78" y="106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9"/>
                      <a:pt x="78" y="111"/>
                      <a:pt x="80" y="111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79" y="105"/>
                      <a:pt x="78" y="104"/>
                      <a:pt x="78" y="10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1" y="100"/>
                      <a:pt x="82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5" y="99"/>
                      <a:pt x="85" y="99"/>
                    </a:cubicBezTo>
                    <a:cubicBezTo>
                      <a:pt x="86" y="99"/>
                      <a:pt x="87" y="99"/>
                      <a:pt x="88" y="100"/>
                    </a:cubicBezTo>
                    <a:cubicBezTo>
                      <a:pt x="88" y="100"/>
                      <a:pt x="87" y="100"/>
                      <a:pt x="87" y="101"/>
                    </a:cubicBezTo>
                    <a:cubicBezTo>
                      <a:pt x="84" y="101"/>
                      <a:pt x="84" y="101"/>
                      <a:pt x="83" y="103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5" y="104"/>
                      <a:pt x="85" y="105"/>
                      <a:pt x="85" y="106"/>
                    </a:cubicBezTo>
                    <a:cubicBezTo>
                      <a:pt x="88" y="110"/>
                      <a:pt x="88" y="110"/>
                      <a:pt x="92" y="110"/>
                    </a:cubicBezTo>
                    <a:cubicBezTo>
                      <a:pt x="92" y="110"/>
                      <a:pt x="91" y="110"/>
                      <a:pt x="91" y="109"/>
                    </a:cubicBezTo>
                    <a:cubicBezTo>
                      <a:pt x="92" y="109"/>
                      <a:pt x="92" y="109"/>
                      <a:pt x="93" y="109"/>
                    </a:cubicBezTo>
                    <a:cubicBezTo>
                      <a:pt x="93" y="109"/>
                      <a:pt x="94" y="110"/>
                      <a:pt x="94" y="110"/>
                    </a:cubicBezTo>
                    <a:cubicBezTo>
                      <a:pt x="95" y="110"/>
                      <a:pt x="95" y="110"/>
                      <a:pt x="96" y="110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2"/>
                      <a:pt x="101" y="114"/>
                      <a:pt x="100" y="121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7" y="122"/>
                      <a:pt x="96" y="122"/>
                      <a:pt x="96" y="121"/>
                    </a:cubicBezTo>
                    <a:cubicBezTo>
                      <a:pt x="93" y="121"/>
                      <a:pt x="91" y="123"/>
                      <a:pt x="89" y="123"/>
                    </a:cubicBezTo>
                    <a:cubicBezTo>
                      <a:pt x="89" y="123"/>
                      <a:pt x="88" y="122"/>
                      <a:pt x="88" y="122"/>
                    </a:cubicBezTo>
                    <a:cubicBezTo>
                      <a:pt x="87" y="122"/>
                      <a:pt x="87" y="122"/>
                      <a:pt x="86" y="122"/>
                    </a:cubicBezTo>
                    <a:cubicBezTo>
                      <a:pt x="86" y="122"/>
                      <a:pt x="86" y="122"/>
                      <a:pt x="85" y="122"/>
                    </a:cubicBezTo>
                    <a:cubicBezTo>
                      <a:pt x="82" y="120"/>
                      <a:pt x="82" y="120"/>
                      <a:pt x="79" y="12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3" y="124"/>
                      <a:pt x="73" y="124"/>
                      <a:pt x="71" y="124"/>
                    </a:cubicBezTo>
                    <a:cubicBezTo>
                      <a:pt x="68" y="121"/>
                      <a:pt x="63" y="122"/>
                      <a:pt x="60" y="118"/>
                    </a:cubicBezTo>
                    <a:cubicBezTo>
                      <a:pt x="60" y="118"/>
                      <a:pt x="61" y="117"/>
                      <a:pt x="61" y="116"/>
                    </a:cubicBezTo>
                    <a:cubicBezTo>
                      <a:pt x="61" y="116"/>
                      <a:pt x="60" y="115"/>
                      <a:pt x="60" y="115"/>
                    </a:cubicBezTo>
                    <a:cubicBezTo>
                      <a:pt x="60" y="115"/>
                      <a:pt x="60" y="114"/>
                      <a:pt x="60" y="114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0" y="112"/>
                      <a:pt x="59" y="112"/>
                      <a:pt x="59" y="111"/>
                    </a:cubicBezTo>
                    <a:cubicBezTo>
                      <a:pt x="43" y="115"/>
                      <a:pt x="41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8" y="117"/>
                      <a:pt x="38" y="118"/>
                    </a:cubicBezTo>
                    <a:cubicBezTo>
                      <a:pt x="36" y="118"/>
                      <a:pt x="34" y="118"/>
                      <a:pt x="33" y="118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7"/>
                      <a:pt x="31" y="117"/>
                      <a:pt x="26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23" y="134"/>
                      <a:pt x="14" y="136"/>
                      <a:pt x="12" y="143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1"/>
                      <a:pt x="8" y="151"/>
                      <a:pt x="8" y="152"/>
                    </a:cubicBezTo>
                    <a:cubicBezTo>
                      <a:pt x="8" y="152"/>
                      <a:pt x="9" y="153"/>
                      <a:pt x="10" y="154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6"/>
                      <a:pt x="10" y="157"/>
                      <a:pt x="10" y="157"/>
                    </a:cubicBezTo>
                    <a:cubicBezTo>
                      <a:pt x="8" y="164"/>
                      <a:pt x="8" y="164"/>
                      <a:pt x="8" y="165"/>
                    </a:cubicBezTo>
                    <a:cubicBezTo>
                      <a:pt x="8" y="168"/>
                      <a:pt x="9" y="171"/>
                      <a:pt x="9" y="171"/>
                    </a:cubicBezTo>
                    <a:cubicBezTo>
                      <a:pt x="11" y="173"/>
                      <a:pt x="11" y="173"/>
                      <a:pt x="16" y="179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1" y="184"/>
                      <a:pt x="21" y="184"/>
                      <a:pt x="21" y="184"/>
                    </a:cubicBezTo>
                    <a:cubicBezTo>
                      <a:pt x="23" y="186"/>
                      <a:pt x="23" y="186"/>
                      <a:pt x="23" y="186"/>
                    </a:cubicBezTo>
                    <a:cubicBezTo>
                      <a:pt x="24" y="188"/>
                      <a:pt x="26" y="188"/>
                      <a:pt x="28" y="188"/>
                    </a:cubicBezTo>
                    <a:cubicBezTo>
                      <a:pt x="30" y="188"/>
                      <a:pt x="31" y="188"/>
                      <a:pt x="33" y="187"/>
                    </a:cubicBezTo>
                    <a:cubicBezTo>
                      <a:pt x="35" y="187"/>
                      <a:pt x="36" y="187"/>
                      <a:pt x="38" y="187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39" y="187"/>
                      <a:pt x="40" y="187"/>
                      <a:pt x="40" y="187"/>
                    </a:cubicBezTo>
                    <a:cubicBezTo>
                      <a:pt x="50" y="185"/>
                      <a:pt x="53" y="184"/>
                      <a:pt x="54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61" y="187"/>
                      <a:pt x="61" y="187"/>
                      <a:pt x="62" y="187"/>
                    </a:cubicBezTo>
                    <a:cubicBezTo>
                      <a:pt x="62" y="190"/>
                      <a:pt x="62" y="190"/>
                      <a:pt x="61" y="195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0" y="198"/>
                      <a:pt x="60" y="198"/>
                      <a:pt x="60" y="198"/>
                    </a:cubicBezTo>
                    <a:cubicBezTo>
                      <a:pt x="61" y="201"/>
                      <a:pt x="63" y="203"/>
                      <a:pt x="64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5" y="208"/>
                      <a:pt x="65" y="208"/>
                      <a:pt x="64" y="209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66" y="220"/>
                      <a:pt x="62" y="223"/>
                      <a:pt x="61" y="228"/>
                    </a:cubicBezTo>
                    <a:cubicBezTo>
                      <a:pt x="60" y="228"/>
                      <a:pt x="60" y="228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0"/>
                      <a:pt x="60" y="230"/>
                      <a:pt x="60" y="230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1" y="235"/>
                      <a:pt x="61" y="235"/>
                      <a:pt x="61" y="249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1"/>
                      <a:pt x="61" y="252"/>
                      <a:pt x="61" y="253"/>
                    </a:cubicBezTo>
                    <a:cubicBezTo>
                      <a:pt x="61" y="255"/>
                      <a:pt x="61" y="255"/>
                      <a:pt x="61" y="255"/>
                    </a:cubicBezTo>
                    <a:cubicBezTo>
                      <a:pt x="61" y="256"/>
                      <a:pt x="61" y="256"/>
                      <a:pt x="60" y="258"/>
                    </a:cubicBezTo>
                    <a:cubicBezTo>
                      <a:pt x="60" y="259"/>
                      <a:pt x="60" y="260"/>
                      <a:pt x="60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61"/>
                      <a:pt x="61" y="261"/>
                      <a:pt x="70" y="259"/>
                    </a:cubicBezTo>
                    <a:cubicBezTo>
                      <a:pt x="72" y="258"/>
                      <a:pt x="72" y="258"/>
                      <a:pt x="72" y="258"/>
                    </a:cubicBezTo>
                    <a:cubicBezTo>
                      <a:pt x="76" y="255"/>
                      <a:pt x="79" y="251"/>
                      <a:pt x="83" y="248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90" y="240"/>
                      <a:pt x="90" y="240"/>
                      <a:pt x="90" y="240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4"/>
                      <a:pt x="93" y="232"/>
                      <a:pt x="94" y="231"/>
                    </a:cubicBezTo>
                    <a:cubicBezTo>
                      <a:pt x="95" y="231"/>
                      <a:pt x="95" y="232"/>
                      <a:pt x="95" y="232"/>
                    </a:cubicBezTo>
                    <a:cubicBezTo>
                      <a:pt x="95" y="233"/>
                      <a:pt x="96" y="233"/>
                      <a:pt x="97" y="233"/>
                    </a:cubicBezTo>
                    <a:cubicBezTo>
                      <a:pt x="97" y="234"/>
                      <a:pt x="97" y="234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7" y="236"/>
                      <a:pt x="96" y="236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7" y="237"/>
                      <a:pt x="98" y="238"/>
                      <a:pt x="99" y="238"/>
                    </a:cubicBezTo>
                    <a:cubicBezTo>
                      <a:pt x="99" y="239"/>
                      <a:pt x="99" y="239"/>
                      <a:pt x="99" y="239"/>
                    </a:cubicBezTo>
                    <a:cubicBezTo>
                      <a:pt x="100" y="239"/>
                      <a:pt x="100" y="239"/>
                      <a:pt x="100" y="239"/>
                    </a:cubicBezTo>
                    <a:cubicBezTo>
                      <a:pt x="99" y="240"/>
                      <a:pt x="99" y="240"/>
                      <a:pt x="99" y="241"/>
                    </a:cubicBezTo>
                    <a:cubicBezTo>
                      <a:pt x="100" y="241"/>
                      <a:pt x="100" y="241"/>
                      <a:pt x="100" y="241"/>
                    </a:cubicBezTo>
                    <a:cubicBezTo>
                      <a:pt x="101" y="241"/>
                      <a:pt x="101" y="240"/>
                      <a:pt x="103" y="239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7"/>
                      <a:pt x="105" y="236"/>
                      <a:pt x="105" y="235"/>
                    </a:cubicBezTo>
                    <a:cubicBezTo>
                      <a:pt x="106" y="234"/>
                      <a:pt x="107" y="233"/>
                      <a:pt x="108" y="231"/>
                    </a:cubicBezTo>
                    <a:cubicBezTo>
                      <a:pt x="110" y="228"/>
                      <a:pt x="112" y="226"/>
                      <a:pt x="114" y="223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3" y="222"/>
                      <a:pt x="113" y="222"/>
                      <a:pt x="113" y="222"/>
                    </a:cubicBezTo>
                    <a:cubicBezTo>
                      <a:pt x="116" y="219"/>
                      <a:pt x="117" y="215"/>
                      <a:pt x="117" y="214"/>
                    </a:cubicBezTo>
                    <a:cubicBezTo>
                      <a:pt x="116" y="214"/>
                      <a:pt x="116" y="214"/>
                      <a:pt x="116" y="214"/>
                    </a:cubicBezTo>
                    <a:cubicBezTo>
                      <a:pt x="116" y="211"/>
                      <a:pt x="116" y="211"/>
                      <a:pt x="114" y="209"/>
                    </a:cubicBezTo>
                    <a:cubicBezTo>
                      <a:pt x="114" y="209"/>
                      <a:pt x="112" y="206"/>
                      <a:pt x="114" y="203"/>
                    </a:cubicBezTo>
                    <a:cubicBezTo>
                      <a:pt x="114" y="202"/>
                      <a:pt x="114" y="202"/>
                      <a:pt x="114" y="202"/>
                    </a:cubicBezTo>
                    <a:cubicBezTo>
                      <a:pt x="113" y="202"/>
                      <a:pt x="113" y="202"/>
                      <a:pt x="113" y="202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1"/>
                      <a:pt x="113" y="199"/>
                    </a:cubicBezTo>
                    <a:cubicBezTo>
                      <a:pt x="113" y="198"/>
                      <a:pt x="113" y="198"/>
                      <a:pt x="113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0" y="196"/>
                      <a:pt x="109" y="197"/>
                      <a:pt x="109" y="197"/>
                    </a:cubicBezTo>
                    <a:cubicBezTo>
                      <a:pt x="111" y="193"/>
                      <a:pt x="113" y="190"/>
                      <a:pt x="116" y="186"/>
                    </a:cubicBezTo>
                    <a:cubicBezTo>
                      <a:pt x="116" y="188"/>
                      <a:pt x="117" y="189"/>
                      <a:pt x="117" y="189"/>
                    </a:cubicBezTo>
                    <a:cubicBezTo>
                      <a:pt x="117" y="188"/>
                      <a:pt x="117" y="188"/>
                      <a:pt x="117" y="187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7" y="184"/>
                      <a:pt x="118" y="182"/>
                      <a:pt x="119" y="181"/>
                    </a:cubicBezTo>
                    <a:cubicBezTo>
                      <a:pt x="119" y="179"/>
                      <a:pt x="120" y="17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1" y="177"/>
                      <a:pt x="121" y="177"/>
                      <a:pt x="122" y="177"/>
                    </a:cubicBezTo>
                    <a:cubicBezTo>
                      <a:pt x="122" y="177"/>
                      <a:pt x="122" y="177"/>
                      <a:pt x="122" y="176"/>
                    </a:cubicBezTo>
                    <a:cubicBezTo>
                      <a:pt x="123" y="175"/>
                      <a:pt x="123" y="175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6"/>
                      <a:pt x="124" y="176"/>
                      <a:pt x="124" y="176"/>
                    </a:cubicBezTo>
                    <a:cubicBezTo>
                      <a:pt x="125" y="175"/>
                      <a:pt x="125" y="175"/>
                      <a:pt x="125" y="175"/>
                    </a:cubicBezTo>
                    <a:cubicBezTo>
                      <a:pt x="125" y="174"/>
                      <a:pt x="125" y="174"/>
                      <a:pt x="125" y="172"/>
                    </a:cubicBezTo>
                    <a:cubicBezTo>
                      <a:pt x="125" y="171"/>
                      <a:pt x="125" y="171"/>
                      <a:pt x="126" y="170"/>
                    </a:cubicBezTo>
                    <a:cubicBezTo>
                      <a:pt x="126" y="169"/>
                      <a:pt x="125" y="169"/>
                      <a:pt x="125" y="168"/>
                    </a:cubicBezTo>
                    <a:cubicBezTo>
                      <a:pt x="125" y="168"/>
                      <a:pt x="125" y="167"/>
                      <a:pt x="126" y="16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2"/>
                    </a:cubicBezTo>
                    <a:cubicBezTo>
                      <a:pt x="123" y="162"/>
                      <a:pt x="122" y="163"/>
                      <a:pt x="121" y="164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4"/>
                    </a:cubicBezTo>
                    <a:cubicBezTo>
                      <a:pt x="119" y="166"/>
                      <a:pt x="117" y="167"/>
                      <a:pt x="117" y="16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8" y="149"/>
                      <a:pt x="108" y="149"/>
                      <a:pt x="108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0" y="132"/>
                      <a:pt x="100" y="132"/>
                      <a:pt x="101" y="129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1" y="130"/>
                      <a:pt x="105" y="133"/>
                      <a:pt x="106" y="136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108" y="138"/>
                      <a:pt x="108" y="138"/>
                      <a:pt x="109" y="143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4" y="153"/>
                      <a:pt x="114" y="153"/>
                      <a:pt x="115" y="157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6" y="166"/>
                      <a:pt x="116" y="166"/>
                      <a:pt x="116" y="166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7" y="161"/>
                      <a:pt x="117" y="161"/>
                      <a:pt x="117" y="161"/>
                    </a:cubicBezTo>
                    <a:cubicBezTo>
                      <a:pt x="118" y="161"/>
                      <a:pt x="119" y="160"/>
                      <a:pt x="120" y="159"/>
                    </a:cubicBezTo>
                    <a:cubicBezTo>
                      <a:pt x="121" y="158"/>
                      <a:pt x="121" y="158"/>
                      <a:pt x="121" y="158"/>
                    </a:cubicBezTo>
                    <a:cubicBezTo>
                      <a:pt x="121" y="158"/>
                      <a:pt x="122" y="158"/>
                      <a:pt x="122" y="157"/>
                    </a:cubicBezTo>
                    <a:cubicBezTo>
                      <a:pt x="123" y="156"/>
                      <a:pt x="124" y="154"/>
                      <a:pt x="125" y="152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50"/>
                      <a:pt x="127" y="150"/>
                    </a:cubicBezTo>
                    <a:cubicBezTo>
                      <a:pt x="128" y="149"/>
                      <a:pt x="128" y="148"/>
                      <a:pt x="128" y="147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29" y="149"/>
                      <a:pt x="129" y="150"/>
                      <a:pt x="130" y="151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9" y="149"/>
                      <a:pt x="129" y="149"/>
                      <a:pt x="129" y="148"/>
                    </a:cubicBezTo>
                    <a:cubicBezTo>
                      <a:pt x="129" y="148"/>
                      <a:pt x="129" y="147"/>
                      <a:pt x="129" y="147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29"/>
                      <a:pt x="127" y="129"/>
                      <a:pt x="127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7" y="126"/>
                      <a:pt x="127" y="127"/>
                    </a:cubicBezTo>
                    <a:cubicBezTo>
                      <a:pt x="128" y="129"/>
                      <a:pt x="128" y="129"/>
                      <a:pt x="129" y="129"/>
                    </a:cubicBezTo>
                    <a:cubicBezTo>
                      <a:pt x="131" y="129"/>
                      <a:pt x="132" y="128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2"/>
                      <a:pt x="136" y="135"/>
                      <a:pt x="136" y="140"/>
                    </a:cubicBezTo>
                    <a:cubicBezTo>
                      <a:pt x="136" y="145"/>
                      <a:pt x="136" y="147"/>
                      <a:pt x="137" y="148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1"/>
                      <a:pt x="138" y="152"/>
                      <a:pt x="138" y="152"/>
                    </a:cubicBezTo>
                    <a:cubicBezTo>
                      <a:pt x="138" y="151"/>
                      <a:pt x="138" y="150"/>
                      <a:pt x="138" y="150"/>
                    </a:cubicBezTo>
                    <a:cubicBezTo>
                      <a:pt x="139" y="148"/>
                      <a:pt x="139" y="146"/>
                      <a:pt x="140" y="145"/>
                    </a:cubicBezTo>
                    <a:cubicBezTo>
                      <a:pt x="140" y="146"/>
                      <a:pt x="141" y="149"/>
                      <a:pt x="141" y="151"/>
                    </a:cubicBezTo>
                    <a:cubicBezTo>
                      <a:pt x="141" y="153"/>
                      <a:pt x="141" y="154"/>
                      <a:pt x="140" y="156"/>
                    </a:cubicBezTo>
                    <a:cubicBezTo>
                      <a:pt x="140" y="161"/>
                      <a:pt x="135" y="164"/>
                      <a:pt x="138" y="169"/>
                    </a:cubicBezTo>
                    <a:cubicBezTo>
                      <a:pt x="141" y="164"/>
                      <a:pt x="140" y="159"/>
                      <a:pt x="141" y="155"/>
                    </a:cubicBezTo>
                    <a:cubicBezTo>
                      <a:pt x="142" y="157"/>
                      <a:pt x="142" y="159"/>
                      <a:pt x="142" y="162"/>
                    </a:cubicBezTo>
                    <a:cubicBezTo>
                      <a:pt x="142" y="160"/>
                      <a:pt x="142" y="160"/>
                      <a:pt x="143" y="156"/>
                    </a:cubicBezTo>
                    <a:cubicBezTo>
                      <a:pt x="143" y="149"/>
                      <a:pt x="143" y="148"/>
                      <a:pt x="143" y="146"/>
                    </a:cubicBezTo>
                    <a:cubicBezTo>
                      <a:pt x="143" y="143"/>
                      <a:pt x="143" y="139"/>
                      <a:pt x="143" y="139"/>
                    </a:cubicBezTo>
                    <a:cubicBezTo>
                      <a:pt x="143" y="136"/>
                      <a:pt x="143" y="132"/>
                      <a:pt x="142" y="127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0" y="115"/>
                      <a:pt x="137" y="103"/>
                      <a:pt x="132" y="89"/>
                    </a:cubicBezTo>
                    <a:cubicBezTo>
                      <a:pt x="129" y="80"/>
                      <a:pt x="124" y="72"/>
                      <a:pt x="120" y="64"/>
                    </a:cubicBezTo>
                    <a:cubicBezTo>
                      <a:pt x="112" y="50"/>
                      <a:pt x="101" y="36"/>
                      <a:pt x="86" y="24"/>
                    </a:cubicBezTo>
                    <a:cubicBezTo>
                      <a:pt x="79" y="19"/>
                      <a:pt x="74" y="15"/>
                      <a:pt x="69" y="12"/>
                    </a:cubicBezTo>
                    <a:cubicBezTo>
                      <a:pt x="68" y="11"/>
                      <a:pt x="67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57" y="4"/>
                      <a:pt x="52" y="1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îṣľiḋè">
              <a:extLst>
                <a:ext uri="{FF2B5EF4-FFF2-40B4-BE49-F238E27FC236}">
                  <a16:creationId xmlns:a16="http://schemas.microsoft.com/office/drawing/2014/main" id="{54AF78FF-E490-9E2F-D1E8-BA55F01ECF31}"/>
                </a:ext>
              </a:extLst>
            </p:cNvPr>
            <p:cNvSpPr/>
            <p:nvPr/>
          </p:nvSpPr>
          <p:spPr bwMode="auto">
            <a:xfrm>
              <a:off x="5253872" y="1700808"/>
              <a:ext cx="2137604" cy="1160171"/>
            </a:xfrm>
            <a:custGeom>
              <a:avLst/>
              <a:gdLst/>
              <a:ahLst/>
              <a:cxnLst>
                <a:cxn ang="0">
                  <a:pos x="334" y="6"/>
                </a:cxn>
                <a:cxn ang="0">
                  <a:pos x="0" y="170"/>
                </a:cxn>
                <a:cxn ang="0">
                  <a:pos x="262" y="223"/>
                </a:cxn>
                <a:cxn ang="0">
                  <a:pos x="266" y="226"/>
                </a:cxn>
                <a:cxn ang="0">
                  <a:pos x="334" y="247"/>
                </a:cxn>
                <a:cxn ang="0">
                  <a:pos x="455" y="126"/>
                </a:cxn>
                <a:cxn ang="0">
                  <a:pos x="334" y="6"/>
                </a:cxn>
              </a:cxnLst>
              <a:rect l="0" t="0" r="r" b="b"/>
              <a:pathLst>
                <a:path w="455" h="247">
                  <a:moveTo>
                    <a:pt x="334" y="6"/>
                  </a:moveTo>
                  <a:cubicBezTo>
                    <a:pt x="200" y="0"/>
                    <a:pt x="73" y="63"/>
                    <a:pt x="0" y="170"/>
                  </a:cubicBezTo>
                  <a:cubicBezTo>
                    <a:pt x="70" y="155"/>
                    <a:pt x="175" y="162"/>
                    <a:pt x="262" y="223"/>
                  </a:cubicBezTo>
                  <a:cubicBezTo>
                    <a:pt x="264" y="224"/>
                    <a:pt x="265" y="225"/>
                    <a:pt x="266" y="226"/>
                  </a:cubicBezTo>
                  <a:cubicBezTo>
                    <a:pt x="285" y="239"/>
                    <a:pt x="309" y="247"/>
                    <a:pt x="334" y="247"/>
                  </a:cubicBezTo>
                  <a:cubicBezTo>
                    <a:pt x="401" y="247"/>
                    <a:pt x="455" y="193"/>
                    <a:pt x="455" y="126"/>
                  </a:cubicBezTo>
                  <a:cubicBezTo>
                    <a:pt x="455" y="60"/>
                    <a:pt x="401" y="9"/>
                    <a:pt x="334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iš1ïḋé">
              <a:extLst>
                <a:ext uri="{FF2B5EF4-FFF2-40B4-BE49-F238E27FC236}">
                  <a16:creationId xmlns:a16="http://schemas.microsoft.com/office/drawing/2014/main" id="{92122408-F06D-8944-43FD-895721A69924}"/>
                </a:ext>
              </a:extLst>
            </p:cNvPr>
            <p:cNvSpPr/>
            <p:nvPr/>
          </p:nvSpPr>
          <p:spPr bwMode="auto">
            <a:xfrm>
              <a:off x="5521604" y="1832549"/>
              <a:ext cx="1757256" cy="915813"/>
            </a:xfrm>
            <a:custGeom>
              <a:avLst/>
              <a:gdLst/>
              <a:ahLst/>
              <a:cxnLst>
                <a:cxn ang="0">
                  <a:pos x="151" y="18"/>
                </a:cxn>
                <a:cxn ang="0">
                  <a:pos x="41" y="75"/>
                </a:cxn>
                <a:cxn ang="0">
                  <a:pos x="0" y="111"/>
                </a:cxn>
                <a:cxn ang="0">
                  <a:pos x="72" y="116"/>
                </a:cxn>
                <a:cxn ang="0">
                  <a:pos x="219" y="175"/>
                </a:cxn>
                <a:cxn ang="0">
                  <a:pos x="223" y="178"/>
                </a:cxn>
                <a:cxn ang="0">
                  <a:pos x="277" y="195"/>
                </a:cxn>
                <a:cxn ang="0">
                  <a:pos x="374" y="98"/>
                </a:cxn>
                <a:cxn ang="0">
                  <a:pos x="276" y="2"/>
                </a:cxn>
                <a:cxn ang="0">
                  <a:pos x="151" y="18"/>
                </a:cxn>
              </a:cxnLst>
              <a:rect l="0" t="0" r="r" b="b"/>
              <a:pathLst>
                <a:path w="374" h="195">
                  <a:moveTo>
                    <a:pt x="151" y="18"/>
                  </a:moveTo>
                  <a:cubicBezTo>
                    <a:pt x="111" y="31"/>
                    <a:pt x="74" y="50"/>
                    <a:pt x="41" y="75"/>
                  </a:cubicBezTo>
                  <a:cubicBezTo>
                    <a:pt x="26" y="86"/>
                    <a:pt x="13" y="98"/>
                    <a:pt x="0" y="111"/>
                  </a:cubicBezTo>
                  <a:cubicBezTo>
                    <a:pt x="24" y="110"/>
                    <a:pt x="48" y="112"/>
                    <a:pt x="72" y="116"/>
                  </a:cubicBezTo>
                  <a:cubicBezTo>
                    <a:pt x="125" y="125"/>
                    <a:pt x="175" y="144"/>
                    <a:pt x="219" y="175"/>
                  </a:cubicBezTo>
                  <a:cubicBezTo>
                    <a:pt x="221" y="176"/>
                    <a:pt x="222" y="177"/>
                    <a:pt x="223" y="178"/>
                  </a:cubicBezTo>
                  <a:cubicBezTo>
                    <a:pt x="239" y="189"/>
                    <a:pt x="258" y="195"/>
                    <a:pt x="277" y="195"/>
                  </a:cubicBezTo>
                  <a:cubicBezTo>
                    <a:pt x="330" y="195"/>
                    <a:pt x="374" y="152"/>
                    <a:pt x="374" y="98"/>
                  </a:cubicBezTo>
                  <a:cubicBezTo>
                    <a:pt x="374" y="44"/>
                    <a:pt x="329" y="4"/>
                    <a:pt x="276" y="2"/>
                  </a:cubicBezTo>
                  <a:cubicBezTo>
                    <a:pt x="234" y="0"/>
                    <a:pt x="191" y="6"/>
                    <a:pt x="151" y="1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i$ḻîdè">
              <a:extLst>
                <a:ext uri="{FF2B5EF4-FFF2-40B4-BE49-F238E27FC236}">
                  <a16:creationId xmlns:a16="http://schemas.microsoft.com/office/drawing/2014/main" id="{A66B68BA-E124-7E52-A0D8-451706B0964C}"/>
                </a:ext>
              </a:extLst>
            </p:cNvPr>
            <p:cNvSpPr/>
            <p:nvPr/>
          </p:nvSpPr>
          <p:spPr bwMode="auto">
            <a:xfrm>
              <a:off x="5253872" y="4452495"/>
              <a:ext cx="2137604" cy="1158047"/>
            </a:xfrm>
            <a:custGeom>
              <a:avLst/>
              <a:gdLst/>
              <a:ahLst/>
              <a:cxnLst>
                <a:cxn ang="0">
                  <a:pos x="121" y="241"/>
                </a:cxn>
                <a:cxn ang="0">
                  <a:pos x="455" y="76"/>
                </a:cxn>
                <a:cxn ang="0">
                  <a:pos x="193" y="23"/>
                </a:cxn>
                <a:cxn ang="0">
                  <a:pos x="189" y="21"/>
                </a:cxn>
                <a:cxn ang="0">
                  <a:pos x="121" y="0"/>
                </a:cxn>
                <a:cxn ang="0">
                  <a:pos x="0" y="120"/>
                </a:cxn>
                <a:cxn ang="0">
                  <a:pos x="121" y="241"/>
                </a:cxn>
              </a:cxnLst>
              <a:rect l="0" t="0" r="r" b="b"/>
              <a:pathLst>
                <a:path w="455" h="247">
                  <a:moveTo>
                    <a:pt x="121" y="241"/>
                  </a:moveTo>
                  <a:cubicBezTo>
                    <a:pt x="255" y="247"/>
                    <a:pt x="382" y="183"/>
                    <a:pt x="455" y="76"/>
                  </a:cubicBezTo>
                  <a:cubicBezTo>
                    <a:pt x="385" y="92"/>
                    <a:pt x="280" y="85"/>
                    <a:pt x="193" y="23"/>
                  </a:cubicBezTo>
                  <a:cubicBezTo>
                    <a:pt x="192" y="22"/>
                    <a:pt x="190" y="22"/>
                    <a:pt x="189" y="21"/>
                  </a:cubicBezTo>
                  <a:cubicBezTo>
                    <a:pt x="170" y="7"/>
                    <a:pt x="146" y="0"/>
                    <a:pt x="121" y="0"/>
                  </a:cubicBezTo>
                  <a:cubicBezTo>
                    <a:pt x="54" y="0"/>
                    <a:pt x="0" y="54"/>
                    <a:pt x="0" y="120"/>
                  </a:cubicBezTo>
                  <a:cubicBezTo>
                    <a:pt x="0" y="187"/>
                    <a:pt x="54" y="238"/>
                    <a:pt x="121" y="2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ïŝḷîḋe">
              <a:extLst>
                <a:ext uri="{FF2B5EF4-FFF2-40B4-BE49-F238E27FC236}">
                  <a16:creationId xmlns:a16="http://schemas.microsoft.com/office/drawing/2014/main" id="{5E3B4C63-ACE1-192F-2D18-B75CEE6B438E}"/>
                </a:ext>
              </a:extLst>
            </p:cNvPr>
            <p:cNvSpPr/>
            <p:nvPr/>
          </p:nvSpPr>
          <p:spPr bwMode="auto">
            <a:xfrm>
              <a:off x="5372864" y="4565113"/>
              <a:ext cx="1750880" cy="909438"/>
            </a:xfrm>
            <a:custGeom>
              <a:avLst/>
              <a:gdLst/>
              <a:ahLst/>
              <a:cxnLst>
                <a:cxn ang="0">
                  <a:pos x="223" y="176"/>
                </a:cxn>
                <a:cxn ang="0">
                  <a:pos x="333" y="120"/>
                </a:cxn>
                <a:cxn ang="0">
                  <a:pos x="373" y="84"/>
                </a:cxn>
                <a:cxn ang="0">
                  <a:pos x="302" y="79"/>
                </a:cxn>
                <a:cxn ang="0">
                  <a:pos x="154" y="19"/>
                </a:cxn>
                <a:cxn ang="0">
                  <a:pos x="150" y="17"/>
                </a:cxn>
                <a:cxn ang="0">
                  <a:pos x="96" y="0"/>
                </a:cxn>
                <a:cxn ang="0">
                  <a:pos x="0" y="96"/>
                </a:cxn>
                <a:cxn ang="0">
                  <a:pos x="97" y="193"/>
                </a:cxn>
                <a:cxn ang="0">
                  <a:pos x="223" y="176"/>
                </a:cxn>
              </a:cxnLst>
              <a:rect l="0" t="0" r="r" b="b"/>
              <a:pathLst>
                <a:path w="373" h="194">
                  <a:moveTo>
                    <a:pt x="223" y="176"/>
                  </a:moveTo>
                  <a:cubicBezTo>
                    <a:pt x="262" y="164"/>
                    <a:pt x="300" y="145"/>
                    <a:pt x="333" y="120"/>
                  </a:cubicBezTo>
                  <a:cubicBezTo>
                    <a:pt x="347" y="109"/>
                    <a:pt x="361" y="97"/>
                    <a:pt x="373" y="84"/>
                  </a:cubicBezTo>
                  <a:cubicBezTo>
                    <a:pt x="349" y="84"/>
                    <a:pt x="325" y="83"/>
                    <a:pt x="302" y="79"/>
                  </a:cubicBezTo>
                  <a:cubicBezTo>
                    <a:pt x="249" y="70"/>
                    <a:pt x="198" y="50"/>
                    <a:pt x="154" y="19"/>
                  </a:cubicBezTo>
                  <a:cubicBezTo>
                    <a:pt x="153" y="18"/>
                    <a:pt x="151" y="18"/>
                    <a:pt x="150" y="17"/>
                  </a:cubicBezTo>
                  <a:cubicBezTo>
                    <a:pt x="134" y="6"/>
                    <a:pt x="115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50"/>
                    <a:pt x="44" y="190"/>
                    <a:pt x="97" y="193"/>
                  </a:cubicBezTo>
                  <a:cubicBezTo>
                    <a:pt x="140" y="194"/>
                    <a:pt x="182" y="189"/>
                    <a:pt x="223" y="1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iSḷîḋè">
              <a:extLst>
                <a:ext uri="{FF2B5EF4-FFF2-40B4-BE49-F238E27FC236}">
                  <a16:creationId xmlns:a16="http://schemas.microsoft.com/office/drawing/2014/main" id="{06564531-C109-1C1F-0A9C-9E6DAAFA363A}"/>
                </a:ext>
              </a:extLst>
            </p:cNvPr>
            <p:cNvSpPr/>
            <p:nvPr/>
          </p:nvSpPr>
          <p:spPr bwMode="auto">
            <a:xfrm>
              <a:off x="4367808" y="2588998"/>
              <a:ext cx="1158047" cy="2135480"/>
            </a:xfrm>
            <a:custGeom>
              <a:avLst/>
              <a:gdLst/>
              <a:ahLst/>
              <a:cxnLst>
                <a:cxn ang="0">
                  <a:pos x="6" y="121"/>
                </a:cxn>
                <a:cxn ang="0">
                  <a:pos x="171" y="455"/>
                </a:cxn>
                <a:cxn ang="0">
                  <a:pos x="224" y="193"/>
                </a:cxn>
                <a:cxn ang="0">
                  <a:pos x="226" y="189"/>
                </a:cxn>
                <a:cxn ang="0">
                  <a:pos x="247" y="121"/>
                </a:cxn>
                <a:cxn ang="0">
                  <a:pos x="127" y="0"/>
                </a:cxn>
                <a:cxn ang="0">
                  <a:pos x="6" y="121"/>
                </a:cxn>
              </a:cxnLst>
              <a:rect l="0" t="0" r="r" b="b"/>
              <a:pathLst>
                <a:path w="247" h="455">
                  <a:moveTo>
                    <a:pt x="6" y="121"/>
                  </a:moveTo>
                  <a:cubicBezTo>
                    <a:pt x="0" y="255"/>
                    <a:pt x="64" y="381"/>
                    <a:pt x="171" y="455"/>
                  </a:cubicBezTo>
                  <a:cubicBezTo>
                    <a:pt x="155" y="385"/>
                    <a:pt x="162" y="280"/>
                    <a:pt x="224" y="193"/>
                  </a:cubicBezTo>
                  <a:cubicBezTo>
                    <a:pt x="225" y="191"/>
                    <a:pt x="225" y="190"/>
                    <a:pt x="226" y="189"/>
                  </a:cubicBezTo>
                  <a:cubicBezTo>
                    <a:pt x="240" y="170"/>
                    <a:pt x="247" y="146"/>
                    <a:pt x="247" y="121"/>
                  </a:cubicBezTo>
                  <a:cubicBezTo>
                    <a:pt x="247" y="54"/>
                    <a:pt x="193" y="0"/>
                    <a:pt x="127" y="0"/>
                  </a:cubicBezTo>
                  <a:cubicBezTo>
                    <a:pt x="60" y="0"/>
                    <a:pt x="9" y="54"/>
                    <a:pt x="6" y="1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iš1iďé">
              <a:extLst>
                <a:ext uri="{FF2B5EF4-FFF2-40B4-BE49-F238E27FC236}">
                  <a16:creationId xmlns:a16="http://schemas.microsoft.com/office/drawing/2014/main" id="{F37115D3-DD57-4F8A-4246-43FA4D1EF811}"/>
                </a:ext>
              </a:extLst>
            </p:cNvPr>
            <p:cNvSpPr/>
            <p:nvPr/>
          </p:nvSpPr>
          <p:spPr bwMode="auto">
            <a:xfrm>
              <a:off x="4503799" y="2701615"/>
              <a:ext cx="909438" cy="1755130"/>
            </a:xfrm>
            <a:custGeom>
              <a:avLst/>
              <a:gdLst/>
              <a:ahLst/>
              <a:cxnLst>
                <a:cxn ang="0">
                  <a:pos x="18" y="223"/>
                </a:cxn>
                <a:cxn ang="0">
                  <a:pos x="74" y="333"/>
                </a:cxn>
                <a:cxn ang="0">
                  <a:pos x="110" y="374"/>
                </a:cxn>
                <a:cxn ang="0">
                  <a:pos x="115" y="302"/>
                </a:cxn>
                <a:cxn ang="0">
                  <a:pos x="175" y="154"/>
                </a:cxn>
                <a:cxn ang="0">
                  <a:pos x="177" y="151"/>
                </a:cxn>
                <a:cxn ang="0">
                  <a:pos x="194" y="97"/>
                </a:cxn>
                <a:cxn ang="0">
                  <a:pos x="98" y="0"/>
                </a:cxn>
                <a:cxn ang="0">
                  <a:pos x="1" y="98"/>
                </a:cxn>
                <a:cxn ang="0">
                  <a:pos x="18" y="223"/>
                </a:cxn>
              </a:cxnLst>
              <a:rect l="0" t="0" r="r" b="b"/>
              <a:pathLst>
                <a:path w="194" h="374">
                  <a:moveTo>
                    <a:pt x="18" y="223"/>
                  </a:moveTo>
                  <a:cubicBezTo>
                    <a:pt x="30" y="263"/>
                    <a:pt x="49" y="300"/>
                    <a:pt x="74" y="333"/>
                  </a:cubicBezTo>
                  <a:cubicBezTo>
                    <a:pt x="85" y="348"/>
                    <a:pt x="97" y="361"/>
                    <a:pt x="110" y="374"/>
                  </a:cubicBezTo>
                  <a:cubicBezTo>
                    <a:pt x="110" y="350"/>
                    <a:pt x="111" y="326"/>
                    <a:pt x="115" y="302"/>
                  </a:cubicBezTo>
                  <a:cubicBezTo>
                    <a:pt x="124" y="249"/>
                    <a:pt x="144" y="199"/>
                    <a:pt x="175" y="154"/>
                  </a:cubicBezTo>
                  <a:cubicBezTo>
                    <a:pt x="176" y="153"/>
                    <a:pt x="176" y="152"/>
                    <a:pt x="177" y="151"/>
                  </a:cubicBezTo>
                  <a:cubicBezTo>
                    <a:pt x="188" y="135"/>
                    <a:pt x="194" y="116"/>
                    <a:pt x="194" y="97"/>
                  </a:cubicBezTo>
                  <a:cubicBezTo>
                    <a:pt x="194" y="44"/>
                    <a:pt x="151" y="0"/>
                    <a:pt x="98" y="0"/>
                  </a:cubicBezTo>
                  <a:cubicBezTo>
                    <a:pt x="43" y="0"/>
                    <a:pt x="4" y="45"/>
                    <a:pt x="1" y="98"/>
                  </a:cubicBezTo>
                  <a:cubicBezTo>
                    <a:pt x="0" y="140"/>
                    <a:pt x="5" y="183"/>
                    <a:pt x="18" y="22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îš1ïdê">
              <a:extLst>
                <a:ext uri="{FF2B5EF4-FFF2-40B4-BE49-F238E27FC236}">
                  <a16:creationId xmlns:a16="http://schemas.microsoft.com/office/drawing/2014/main" id="{07D81701-7D07-AC1F-2DC9-FA9EBD041D15}"/>
                </a:ext>
              </a:extLst>
            </p:cNvPr>
            <p:cNvSpPr/>
            <p:nvPr/>
          </p:nvSpPr>
          <p:spPr bwMode="auto">
            <a:xfrm>
              <a:off x="7117370" y="2588998"/>
              <a:ext cx="1160171" cy="2135480"/>
            </a:xfrm>
            <a:custGeom>
              <a:avLst/>
              <a:gdLst/>
              <a:ahLst/>
              <a:cxnLst>
                <a:cxn ang="0">
                  <a:pos x="241" y="334"/>
                </a:cxn>
                <a:cxn ang="0">
                  <a:pos x="77" y="0"/>
                </a:cxn>
                <a:cxn ang="0">
                  <a:pos x="24" y="262"/>
                </a:cxn>
                <a:cxn ang="0">
                  <a:pos x="21" y="266"/>
                </a:cxn>
                <a:cxn ang="0">
                  <a:pos x="0" y="334"/>
                </a:cxn>
                <a:cxn ang="0">
                  <a:pos x="121" y="455"/>
                </a:cxn>
                <a:cxn ang="0">
                  <a:pos x="241" y="334"/>
                </a:cxn>
              </a:cxnLst>
              <a:rect l="0" t="0" r="r" b="b"/>
              <a:pathLst>
                <a:path w="247" h="455">
                  <a:moveTo>
                    <a:pt x="241" y="334"/>
                  </a:moveTo>
                  <a:cubicBezTo>
                    <a:pt x="247" y="200"/>
                    <a:pt x="184" y="73"/>
                    <a:pt x="77" y="0"/>
                  </a:cubicBezTo>
                  <a:cubicBezTo>
                    <a:pt x="92" y="70"/>
                    <a:pt x="85" y="175"/>
                    <a:pt x="24" y="262"/>
                  </a:cubicBezTo>
                  <a:cubicBezTo>
                    <a:pt x="23" y="263"/>
                    <a:pt x="22" y="265"/>
                    <a:pt x="21" y="266"/>
                  </a:cubicBezTo>
                  <a:cubicBezTo>
                    <a:pt x="8" y="285"/>
                    <a:pt x="0" y="309"/>
                    <a:pt x="0" y="334"/>
                  </a:cubicBezTo>
                  <a:cubicBezTo>
                    <a:pt x="0" y="401"/>
                    <a:pt x="54" y="455"/>
                    <a:pt x="121" y="455"/>
                  </a:cubicBezTo>
                  <a:cubicBezTo>
                    <a:pt x="187" y="455"/>
                    <a:pt x="238" y="400"/>
                    <a:pt x="241" y="3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iš1îďè">
              <a:extLst>
                <a:ext uri="{FF2B5EF4-FFF2-40B4-BE49-F238E27FC236}">
                  <a16:creationId xmlns:a16="http://schemas.microsoft.com/office/drawing/2014/main" id="{86B24B88-63F5-631E-6447-2F5D0F0DF066}"/>
                </a:ext>
              </a:extLst>
            </p:cNvPr>
            <p:cNvSpPr/>
            <p:nvPr/>
          </p:nvSpPr>
          <p:spPr bwMode="auto">
            <a:xfrm>
              <a:off x="7229988" y="2856730"/>
              <a:ext cx="915813" cy="1750881"/>
            </a:xfrm>
            <a:custGeom>
              <a:avLst/>
              <a:gdLst/>
              <a:ahLst/>
              <a:cxnLst>
                <a:cxn ang="0">
                  <a:pos x="176" y="150"/>
                </a:cxn>
                <a:cxn ang="0">
                  <a:pos x="120" y="40"/>
                </a:cxn>
                <a:cxn ang="0">
                  <a:pos x="84" y="0"/>
                </a:cxn>
                <a:cxn ang="0">
                  <a:pos x="79" y="71"/>
                </a:cxn>
                <a:cxn ang="0">
                  <a:pos x="20" y="219"/>
                </a:cxn>
                <a:cxn ang="0">
                  <a:pos x="17" y="223"/>
                </a:cxn>
                <a:cxn ang="0">
                  <a:pos x="0" y="277"/>
                </a:cxn>
                <a:cxn ang="0">
                  <a:pos x="97" y="373"/>
                </a:cxn>
                <a:cxn ang="0">
                  <a:pos x="193" y="276"/>
                </a:cxn>
                <a:cxn ang="0">
                  <a:pos x="176" y="150"/>
                </a:cxn>
              </a:cxnLst>
              <a:rect l="0" t="0" r="r" b="b"/>
              <a:pathLst>
                <a:path w="195" h="373">
                  <a:moveTo>
                    <a:pt x="176" y="150"/>
                  </a:moveTo>
                  <a:cubicBezTo>
                    <a:pt x="164" y="111"/>
                    <a:pt x="145" y="73"/>
                    <a:pt x="120" y="40"/>
                  </a:cubicBezTo>
                  <a:cubicBezTo>
                    <a:pt x="109" y="26"/>
                    <a:pt x="97" y="12"/>
                    <a:pt x="84" y="0"/>
                  </a:cubicBezTo>
                  <a:cubicBezTo>
                    <a:pt x="85" y="24"/>
                    <a:pt x="83" y="48"/>
                    <a:pt x="79" y="71"/>
                  </a:cubicBezTo>
                  <a:cubicBezTo>
                    <a:pt x="70" y="124"/>
                    <a:pt x="51" y="175"/>
                    <a:pt x="20" y="219"/>
                  </a:cubicBezTo>
                  <a:cubicBezTo>
                    <a:pt x="19" y="220"/>
                    <a:pt x="18" y="222"/>
                    <a:pt x="17" y="223"/>
                  </a:cubicBezTo>
                  <a:cubicBezTo>
                    <a:pt x="6" y="239"/>
                    <a:pt x="0" y="258"/>
                    <a:pt x="0" y="277"/>
                  </a:cubicBezTo>
                  <a:cubicBezTo>
                    <a:pt x="0" y="330"/>
                    <a:pt x="43" y="373"/>
                    <a:pt x="97" y="373"/>
                  </a:cubicBezTo>
                  <a:cubicBezTo>
                    <a:pt x="151" y="373"/>
                    <a:pt x="191" y="329"/>
                    <a:pt x="193" y="276"/>
                  </a:cubicBezTo>
                  <a:cubicBezTo>
                    <a:pt x="195" y="233"/>
                    <a:pt x="189" y="191"/>
                    <a:pt x="176" y="15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ï$lîḍe">
              <a:extLst>
                <a:ext uri="{FF2B5EF4-FFF2-40B4-BE49-F238E27FC236}">
                  <a16:creationId xmlns:a16="http://schemas.microsoft.com/office/drawing/2014/main" id="{69C3B993-D102-1AA6-CDA5-A331F0EC30AE}"/>
                </a:ext>
              </a:extLst>
            </p:cNvPr>
            <p:cNvSpPr txBox="1"/>
            <p:nvPr/>
          </p:nvSpPr>
          <p:spPr bwMode="auto">
            <a:xfrm>
              <a:off x="561775" y="2675025"/>
              <a:ext cx="3733165" cy="1097236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r" latinLnBrk="0"/>
              <a:r>
                <a:rPr lang="zh-CN" altLang="en-US" sz="2000" b="1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温饱仍是全球性社会问题。</a:t>
              </a:r>
            </a:p>
          </p:txBody>
        </p:sp>
        <p:sp>
          <p:nvSpPr>
            <p:cNvPr id="16" name="íṣ1ïďe">
              <a:extLst>
                <a:ext uri="{FF2B5EF4-FFF2-40B4-BE49-F238E27FC236}">
                  <a16:creationId xmlns:a16="http://schemas.microsoft.com/office/drawing/2014/main" id="{6AFCE681-216A-CA5D-13F5-CF21F4B83549}"/>
                </a:ext>
              </a:extLst>
            </p:cNvPr>
            <p:cNvSpPr txBox="1"/>
            <p:nvPr/>
          </p:nvSpPr>
          <p:spPr bwMode="auto">
            <a:xfrm>
              <a:off x="1402423" y="4799080"/>
              <a:ext cx="3851448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r" latinLnBrk="0"/>
              <a:r>
                <a:rPr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全球人口仍在增加，且分布不均。</a:t>
              </a:r>
              <a:endPara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íṡḷîḓè">
              <a:extLst>
                <a:ext uri="{FF2B5EF4-FFF2-40B4-BE49-F238E27FC236}">
                  <a16:creationId xmlns:a16="http://schemas.microsoft.com/office/drawing/2014/main" id="{AA7F7E70-4DB0-EAF1-6BF0-6E193ACE4A56}"/>
                </a:ext>
              </a:extLst>
            </p:cNvPr>
            <p:cNvSpPr txBox="1"/>
            <p:nvPr/>
          </p:nvSpPr>
          <p:spPr bwMode="auto">
            <a:xfrm>
              <a:off x="2211788" y="5234473"/>
              <a:ext cx="3042084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ïsḷíḋé">
              <a:extLst>
                <a:ext uri="{FF2B5EF4-FFF2-40B4-BE49-F238E27FC236}">
                  <a16:creationId xmlns:a16="http://schemas.microsoft.com/office/drawing/2014/main" id="{2A69AF8F-92DC-D817-29F7-27DAC48A8FE3}"/>
                </a:ext>
              </a:extLst>
            </p:cNvPr>
            <p:cNvSpPr txBox="1"/>
            <p:nvPr/>
          </p:nvSpPr>
          <p:spPr bwMode="auto">
            <a:xfrm>
              <a:off x="8383784" y="3295802"/>
              <a:ext cx="3329823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latinLnBrk="0"/>
              <a:r>
                <a:rPr lang="zh-CN" altLang="en-US" sz="2000" b="1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农业相关劳动力比例在下降。</a:t>
              </a:r>
            </a:p>
          </p:txBody>
        </p:sp>
        <p:sp>
          <p:nvSpPr>
            <p:cNvPr id="19" name="iṡ1îdê">
              <a:extLst>
                <a:ext uri="{FF2B5EF4-FFF2-40B4-BE49-F238E27FC236}">
                  <a16:creationId xmlns:a16="http://schemas.microsoft.com/office/drawing/2014/main" id="{955A0088-2B15-700C-06A9-DAFE1FF8306A}"/>
                </a:ext>
              </a:extLst>
            </p:cNvPr>
            <p:cNvSpPr txBox="1"/>
            <p:nvPr/>
          </p:nvSpPr>
          <p:spPr bwMode="auto">
            <a:xfrm>
              <a:off x="8383785" y="3731195"/>
              <a:ext cx="3136703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îṥ1îḍê">
              <a:extLst>
                <a:ext uri="{FF2B5EF4-FFF2-40B4-BE49-F238E27FC236}">
                  <a16:creationId xmlns:a16="http://schemas.microsoft.com/office/drawing/2014/main" id="{24740A9D-26FB-8029-45F4-E3FC0371E00A}"/>
                </a:ext>
              </a:extLst>
            </p:cNvPr>
            <p:cNvSpPr txBox="1"/>
            <p:nvPr/>
          </p:nvSpPr>
          <p:spPr bwMode="auto">
            <a:xfrm>
              <a:off x="7499842" y="1524778"/>
              <a:ext cx="4349257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latinLnBrk="0"/>
              <a:r>
                <a:rPr lang="zh-CN" altLang="en-US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病虫害导致农作物减产</a:t>
              </a:r>
              <a:r>
                <a:rPr lang="en-US" altLang="zh-CN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20%</a:t>
              </a:r>
              <a:r>
                <a:rPr lang="zh-CN" altLang="en-US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16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ïṡļíďé">
              <a:extLst>
                <a:ext uri="{FF2B5EF4-FFF2-40B4-BE49-F238E27FC236}">
                  <a16:creationId xmlns:a16="http://schemas.microsoft.com/office/drawing/2014/main" id="{65323410-E39A-8947-F154-DA390B8465CE}"/>
                </a:ext>
              </a:extLst>
            </p:cNvPr>
            <p:cNvSpPr txBox="1"/>
            <p:nvPr/>
          </p:nvSpPr>
          <p:spPr bwMode="auto">
            <a:xfrm>
              <a:off x="7499843" y="1960171"/>
              <a:ext cx="3136703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ïṡḷiďè">
              <a:extLst>
                <a:ext uri="{FF2B5EF4-FFF2-40B4-BE49-F238E27FC236}">
                  <a16:creationId xmlns:a16="http://schemas.microsoft.com/office/drawing/2014/main" id="{53D26ABE-094E-27E4-3CF1-A3692132963C}"/>
                </a:ext>
              </a:extLst>
            </p:cNvPr>
            <p:cNvSpPr/>
            <p:nvPr/>
          </p:nvSpPr>
          <p:spPr bwMode="auto">
            <a:xfrm>
              <a:off x="6469501" y="2022102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rgbClr val="A6155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íśḻíḓe">
              <a:extLst>
                <a:ext uri="{FF2B5EF4-FFF2-40B4-BE49-F238E27FC236}">
                  <a16:creationId xmlns:a16="http://schemas.microsoft.com/office/drawing/2014/main" id="{A834DB4D-8485-7EF8-4A9B-3A04ADD14414}"/>
                </a:ext>
              </a:extLst>
            </p:cNvPr>
            <p:cNvSpPr/>
            <p:nvPr/>
          </p:nvSpPr>
          <p:spPr bwMode="auto">
            <a:xfrm>
              <a:off x="5566990" y="4829256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îśḷïďé">
              <a:extLst>
                <a:ext uri="{FF2B5EF4-FFF2-40B4-BE49-F238E27FC236}">
                  <a16:creationId xmlns:a16="http://schemas.microsoft.com/office/drawing/2014/main" id="{3C92B242-F5CE-8433-182D-8D9FAFF085B7}"/>
                </a:ext>
              </a:extLst>
            </p:cNvPr>
            <p:cNvSpPr/>
            <p:nvPr/>
          </p:nvSpPr>
          <p:spPr bwMode="auto">
            <a:xfrm>
              <a:off x="4747773" y="2867328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î$ḷîḑé">
              <a:extLst>
                <a:ext uri="{FF2B5EF4-FFF2-40B4-BE49-F238E27FC236}">
                  <a16:creationId xmlns:a16="http://schemas.microsoft.com/office/drawing/2014/main" id="{E66C5C4A-D49C-55FC-E39B-D4F375217521}"/>
                </a:ext>
              </a:extLst>
            </p:cNvPr>
            <p:cNvSpPr/>
            <p:nvPr/>
          </p:nvSpPr>
          <p:spPr bwMode="auto">
            <a:xfrm>
              <a:off x="7479412" y="3918856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387453F0-3C11-555F-9AAE-5FBAE0271697}"/>
              </a:ext>
            </a:extLst>
          </p:cNvPr>
          <p:cNvSpPr txBox="1"/>
          <p:nvPr/>
        </p:nvSpPr>
        <p:spPr>
          <a:xfrm>
            <a:off x="8386611" y="3832791"/>
            <a:ext cx="3752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中国：农业人口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年比例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，近几年略低于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韩国：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美国：大约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1.0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B7E9E84-FF7F-2068-BBFA-DB4EF0136330}"/>
              </a:ext>
            </a:extLst>
          </p:cNvPr>
          <p:cNvSpPr txBox="1"/>
          <p:nvPr/>
        </p:nvSpPr>
        <p:spPr>
          <a:xfrm>
            <a:off x="7907926" y="2000550"/>
            <a:ext cx="403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小麦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10.1~28.1%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，水稻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24.6~40.9%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，玉米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19.5~41.1%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，土豆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8.1~21.1%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A75D12F7-B49F-F606-9DC4-45028B5A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298" y="5362805"/>
            <a:ext cx="2432221" cy="122222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0B98010-5A83-E463-3488-69AB749B6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96" y="3745684"/>
            <a:ext cx="2370804" cy="115804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9EBA4D3-A6C0-C3BB-995C-5F53AB5F4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0" y="1009639"/>
            <a:ext cx="2218483" cy="1814652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9A6A323-5F28-A71C-0DED-94A76367E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762" y="1102933"/>
            <a:ext cx="2303178" cy="153545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886822C4-BDC8-64BA-A1E2-A4EAD196E3BC}"/>
              </a:ext>
            </a:extLst>
          </p:cNvPr>
          <p:cNvSpPr txBox="1"/>
          <p:nvPr/>
        </p:nvSpPr>
        <p:spPr>
          <a:xfrm>
            <a:off x="8049651" y="2611162"/>
            <a:ext cx="354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global burden of pathogens and pests on major food crops</a:t>
            </a:r>
            <a:r>
              <a:rPr 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2019.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70BC564-B59C-BD2D-A2D0-F875578C15D7}"/>
              </a:ext>
            </a:extLst>
          </p:cNvPr>
          <p:cNvSpPr txBox="1"/>
          <p:nvPr/>
        </p:nvSpPr>
        <p:spPr>
          <a:xfrm>
            <a:off x="1053223" y="3388489"/>
            <a:ext cx="25280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https://sdgs.un.org/goals/goal2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A69899C-7C99-827B-D45D-639AE155ABF0}"/>
              </a:ext>
            </a:extLst>
          </p:cNvPr>
          <p:cNvSpPr txBox="1"/>
          <p:nvPr/>
        </p:nvSpPr>
        <p:spPr>
          <a:xfrm>
            <a:off x="8438162" y="4975525"/>
            <a:ext cx="3502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Plant Disease Recognition with Limited Training Dataset Using Image Translation and Two-Step Transfer Learning, 2023.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59C3F4-915F-41F0-7FAE-09D5D771A0AE}"/>
              </a:ext>
            </a:extLst>
          </p:cNvPr>
          <p:cNvSpPr txBox="1"/>
          <p:nvPr/>
        </p:nvSpPr>
        <p:spPr>
          <a:xfrm>
            <a:off x="389139" y="5224305"/>
            <a:ext cx="1871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https://datacommons.org/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707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F57A-B1CC-5501-D226-FCA4A3FE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621A92-6D41-07D2-E6F1-26134349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24A6AC-C9F7-958F-4B3B-DE3465E9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979142"/>
            <a:ext cx="11449050" cy="2496410"/>
          </a:xfrm>
          <a:prstGeom prst="rect">
            <a:avLst/>
          </a:prstGeom>
        </p:spPr>
      </p:pic>
      <p:sp>
        <p:nvSpPr>
          <p:cNvPr id="5" name="矩形 12">
            <a:extLst>
              <a:ext uri="{FF2B5EF4-FFF2-40B4-BE49-F238E27FC236}">
                <a16:creationId xmlns:a16="http://schemas.microsoft.com/office/drawing/2014/main" id="{43FCCCA5-5224-63B0-A771-7B223048ED5D}"/>
              </a:ext>
            </a:extLst>
          </p:cNvPr>
          <p:cNvSpPr/>
          <p:nvPr/>
        </p:nvSpPr>
        <p:spPr>
          <a:xfrm>
            <a:off x="191973" y="3081094"/>
            <a:ext cx="11696069" cy="33052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3">
            <a:extLst>
              <a:ext uri="{FF2B5EF4-FFF2-40B4-BE49-F238E27FC236}">
                <a16:creationId xmlns:a16="http://schemas.microsoft.com/office/drawing/2014/main" id="{9F2695AB-9B25-932C-4C9D-D117EC007896}"/>
              </a:ext>
            </a:extLst>
          </p:cNvPr>
          <p:cNvSpPr/>
          <p:nvPr/>
        </p:nvSpPr>
        <p:spPr>
          <a:xfrm>
            <a:off x="191973" y="1601897"/>
            <a:ext cx="11696069" cy="33052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3">
            <a:extLst>
              <a:ext uri="{FF2B5EF4-FFF2-40B4-BE49-F238E27FC236}">
                <a16:creationId xmlns:a16="http://schemas.microsoft.com/office/drawing/2014/main" id="{CBE38E07-8EBC-BC75-361F-31DE0FF67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79" t="7926" r="7430"/>
          <a:stretch/>
        </p:blipFill>
        <p:spPr>
          <a:xfrm>
            <a:off x="1110796" y="3475552"/>
            <a:ext cx="4849063" cy="3296562"/>
          </a:xfrm>
          <a:prstGeom prst="rect">
            <a:avLst/>
          </a:prstGeom>
        </p:spPr>
      </p:pic>
      <p:pic>
        <p:nvPicPr>
          <p:cNvPr id="8" name="图形 3">
            <a:extLst>
              <a:ext uri="{FF2B5EF4-FFF2-40B4-BE49-F238E27FC236}">
                <a16:creationId xmlns:a16="http://schemas.microsoft.com/office/drawing/2014/main" id="{BD286393-8CAD-6CBB-5336-621F000ECF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05" t="9129" r="9001"/>
          <a:stretch/>
        </p:blipFill>
        <p:spPr>
          <a:xfrm>
            <a:off x="6232143" y="3517283"/>
            <a:ext cx="467769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94A3-94F9-4356-A68A-E2E0BCA4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06DC0-9EB4-5DAE-E9E0-8113F7C0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B96306F4-A01E-2800-2AA6-59F5BB44AFCF}"/>
              </a:ext>
            </a:extLst>
          </p:cNvPr>
          <p:cNvSpPr txBox="1"/>
          <p:nvPr/>
        </p:nvSpPr>
        <p:spPr>
          <a:xfrm>
            <a:off x="4557167" y="990882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不仅好，而且收敛快。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8EB61B8-EDB9-BE3F-ED44-0C4CFF315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923" y="1484743"/>
            <a:ext cx="7394153" cy="4947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B3D65-45FA-348C-38F9-F1B10B85C43C}"/>
              </a:ext>
            </a:extLst>
          </p:cNvPr>
          <p:cNvSpPr txBox="1"/>
          <p:nvPr/>
        </p:nvSpPr>
        <p:spPr>
          <a:xfrm>
            <a:off x="271102" y="1525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IVADLTomato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22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7114-6721-89BD-5FB2-9EB701A6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DC6F6-6120-5735-C794-053C3158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2C882995-46F5-1954-2C75-E73E12C0D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760" y="1466178"/>
            <a:ext cx="8412480" cy="5391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711A5-7887-1100-894F-4CFBC134481E}"/>
              </a:ext>
            </a:extLst>
          </p:cNvPr>
          <p:cNvSpPr txBox="1"/>
          <p:nvPr/>
        </p:nvSpPr>
        <p:spPr>
          <a:xfrm>
            <a:off x="271102" y="12815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Apple2021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5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8F57-AD02-BECA-8588-0622BDF7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5DC3A-1947-882A-1FC0-6927A9A5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85A9EB6C-6318-A419-4955-FA2B004E849C}"/>
              </a:ext>
            </a:extLst>
          </p:cNvPr>
          <p:cNvSpPr txBox="1"/>
          <p:nvPr/>
        </p:nvSpPr>
        <p:spPr>
          <a:xfrm>
            <a:off x="1160420" y="990882"/>
            <a:ext cx="98712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不仅是植物疾病，还有利于其他相关任务，如杂草识别，生长阶段识别。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B13C4AF-E6DF-0917-B2DB-A8075757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0" y="1924638"/>
            <a:ext cx="6045430" cy="3553128"/>
          </a:xfrm>
          <a:prstGeom prst="rect">
            <a:avLst/>
          </a:prstGeom>
        </p:spPr>
      </p:pic>
      <p:pic>
        <p:nvPicPr>
          <p:cNvPr id="36" name="图片 6" descr="桌子上有许多水果和蔬菜&#10;&#10;中度可信度描述已自动生成">
            <a:extLst>
              <a:ext uri="{FF2B5EF4-FFF2-40B4-BE49-F238E27FC236}">
                <a16:creationId xmlns:a16="http://schemas.microsoft.com/office/drawing/2014/main" id="{0569FD2B-7578-8D48-D4CF-864D69C45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9" y="1525906"/>
            <a:ext cx="3540760" cy="46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2920-9719-C767-6FDF-1C29845F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7067-D2C5-D74A-1DB5-354CC914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D3ED68BF-72CE-67F1-9EEA-3D7C77645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43497"/>
            <a:ext cx="12192000" cy="2689592"/>
          </a:xfrm>
          <a:prstGeom prst="rect">
            <a:avLst/>
          </a:prstGeom>
        </p:spPr>
      </p:pic>
      <p:sp>
        <p:nvSpPr>
          <p:cNvPr id="5" name="矩形 11">
            <a:extLst>
              <a:ext uri="{FF2B5EF4-FFF2-40B4-BE49-F238E27FC236}">
                <a16:creationId xmlns:a16="http://schemas.microsoft.com/office/drawing/2014/main" id="{2F4D0544-7D05-479A-2DC0-EE450EAA8F66}"/>
              </a:ext>
            </a:extLst>
          </p:cNvPr>
          <p:cNvSpPr/>
          <p:nvPr/>
        </p:nvSpPr>
        <p:spPr>
          <a:xfrm>
            <a:off x="191973" y="3827216"/>
            <a:ext cx="11696069" cy="33052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97C626E4-ABF6-D04F-6CE7-A55B4996FA74}"/>
              </a:ext>
            </a:extLst>
          </p:cNvPr>
          <p:cNvSpPr/>
          <p:nvPr/>
        </p:nvSpPr>
        <p:spPr>
          <a:xfrm>
            <a:off x="191973" y="2231823"/>
            <a:ext cx="11696069" cy="33052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4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C88F60-DC9B-671A-1DED-76003419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771703-ED53-9571-A859-318B268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B68BD741-B17E-09EB-583D-EAAAF5AEA776}"/>
              </a:ext>
            </a:extLst>
          </p:cNvPr>
          <p:cNvSpPr txBox="1"/>
          <p:nvPr/>
        </p:nvSpPr>
        <p:spPr>
          <a:xfrm>
            <a:off x="1080041" y="1383590"/>
            <a:ext cx="4950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思维的转变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370CE-C880-9B3D-2D22-B9B6B259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938" y="986939"/>
            <a:ext cx="5219926" cy="2178023"/>
          </a:xfrm>
          <a:prstGeom prst="rect">
            <a:avLst/>
          </a:prstGeom>
        </p:spPr>
      </p:pic>
      <p:graphicFrame>
        <p:nvGraphicFramePr>
          <p:cNvPr id="8" name="图示 22">
            <a:extLst>
              <a:ext uri="{FF2B5EF4-FFF2-40B4-BE49-F238E27FC236}">
                <a16:creationId xmlns:a16="http://schemas.microsoft.com/office/drawing/2014/main" id="{9328A443-012E-4A41-0873-B4C42B6455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705181"/>
              </p:ext>
            </p:extLst>
          </p:nvPr>
        </p:nvGraphicFramePr>
        <p:xfrm>
          <a:off x="-136209" y="3319931"/>
          <a:ext cx="4537895" cy="302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组合 29">
            <a:extLst>
              <a:ext uri="{FF2B5EF4-FFF2-40B4-BE49-F238E27FC236}">
                <a16:creationId xmlns:a16="http://schemas.microsoft.com/office/drawing/2014/main" id="{9091F33C-EA59-5D3E-43EF-DDA55FBA5ACF}"/>
              </a:ext>
            </a:extLst>
          </p:cNvPr>
          <p:cNvGrpSpPr/>
          <p:nvPr/>
        </p:nvGrpSpPr>
        <p:grpSpPr>
          <a:xfrm>
            <a:off x="4920083" y="3264087"/>
            <a:ext cx="3488611" cy="3488611"/>
            <a:chOff x="7199368" y="2898962"/>
            <a:chExt cx="3488611" cy="3488611"/>
          </a:xfrm>
        </p:grpSpPr>
        <p:sp>
          <p:nvSpPr>
            <p:cNvPr id="10" name="任意多边形: 形状 13">
              <a:extLst>
                <a:ext uri="{FF2B5EF4-FFF2-40B4-BE49-F238E27FC236}">
                  <a16:creationId xmlns:a16="http://schemas.microsoft.com/office/drawing/2014/main" id="{A406768C-6416-C59B-71D9-8D19FB8CB6CA}"/>
                </a:ext>
              </a:extLst>
            </p:cNvPr>
            <p:cNvSpPr/>
            <p:nvPr/>
          </p:nvSpPr>
          <p:spPr>
            <a:xfrm>
              <a:off x="7199368" y="2898962"/>
              <a:ext cx="3488611" cy="3488611"/>
            </a:xfrm>
            <a:custGeom>
              <a:avLst/>
              <a:gdLst>
                <a:gd name="connsiteX0" fmla="*/ 0 w 3025263"/>
                <a:gd name="connsiteY0" fmla="*/ 1512632 h 3025263"/>
                <a:gd name="connsiteX1" fmla="*/ 1512632 w 3025263"/>
                <a:gd name="connsiteY1" fmla="*/ 0 h 3025263"/>
                <a:gd name="connsiteX2" fmla="*/ 3025264 w 3025263"/>
                <a:gd name="connsiteY2" fmla="*/ 1512632 h 3025263"/>
                <a:gd name="connsiteX3" fmla="*/ 1512632 w 3025263"/>
                <a:gd name="connsiteY3" fmla="*/ 3025264 h 3025263"/>
                <a:gd name="connsiteX4" fmla="*/ 0 w 3025263"/>
                <a:gd name="connsiteY4" fmla="*/ 1512632 h 302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263" h="3025263">
                  <a:moveTo>
                    <a:pt x="0" y="1512632"/>
                  </a:moveTo>
                  <a:cubicBezTo>
                    <a:pt x="0" y="677228"/>
                    <a:pt x="677228" y="0"/>
                    <a:pt x="1512632" y="0"/>
                  </a:cubicBezTo>
                  <a:cubicBezTo>
                    <a:pt x="2348036" y="0"/>
                    <a:pt x="3025264" y="677228"/>
                    <a:pt x="3025264" y="1512632"/>
                  </a:cubicBezTo>
                  <a:cubicBezTo>
                    <a:pt x="3025264" y="2348036"/>
                    <a:pt x="2348036" y="3025264"/>
                    <a:pt x="1512632" y="3025264"/>
                  </a:cubicBezTo>
                  <a:cubicBezTo>
                    <a:pt x="677228" y="3025264"/>
                    <a:pt x="0" y="2348036"/>
                    <a:pt x="0" y="151263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739" tIns="369134" rIns="860741" bIns="242631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ts val="0"/>
                </a:lnSpc>
                <a:spcBef>
                  <a:spcPct val="0"/>
                </a:spcBef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计算机视觉</a:t>
              </a:r>
            </a:p>
          </p:txBody>
        </p:sp>
        <p:sp>
          <p:nvSpPr>
            <p:cNvPr id="11" name="任意多边形: 形状 15">
              <a:extLst>
                <a:ext uri="{FF2B5EF4-FFF2-40B4-BE49-F238E27FC236}">
                  <a16:creationId xmlns:a16="http://schemas.microsoft.com/office/drawing/2014/main" id="{5CAAF31C-E4B1-94CB-759F-4C7D33F644E0}"/>
                </a:ext>
              </a:extLst>
            </p:cNvPr>
            <p:cNvSpPr/>
            <p:nvPr/>
          </p:nvSpPr>
          <p:spPr>
            <a:xfrm>
              <a:off x="7237453" y="3708720"/>
              <a:ext cx="1869094" cy="1869094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一般的计算计视觉</a:t>
              </a:r>
            </a:p>
          </p:txBody>
        </p:sp>
        <p:sp>
          <p:nvSpPr>
            <p:cNvPr id="12" name="任意多边形: 形状 16">
              <a:extLst>
                <a:ext uri="{FF2B5EF4-FFF2-40B4-BE49-F238E27FC236}">
                  <a16:creationId xmlns:a16="http://schemas.microsoft.com/office/drawing/2014/main" id="{8851DBB9-AFF4-5765-A399-0C5F8DC753DC}"/>
                </a:ext>
              </a:extLst>
            </p:cNvPr>
            <p:cNvSpPr/>
            <p:nvPr/>
          </p:nvSpPr>
          <p:spPr>
            <a:xfrm>
              <a:off x="8836690" y="3708720"/>
              <a:ext cx="1817791" cy="1817791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植物疾病识别</a:t>
              </a:r>
            </a:p>
          </p:txBody>
        </p:sp>
        <p:sp>
          <p:nvSpPr>
            <p:cNvPr id="13" name="任意多边形: 形状 27">
              <a:extLst>
                <a:ext uri="{FF2B5EF4-FFF2-40B4-BE49-F238E27FC236}">
                  <a16:creationId xmlns:a16="http://schemas.microsoft.com/office/drawing/2014/main" id="{110E3834-E2F6-2A54-3B47-EF70D3FB6648}"/>
                </a:ext>
              </a:extLst>
            </p:cNvPr>
            <p:cNvSpPr/>
            <p:nvPr/>
          </p:nvSpPr>
          <p:spPr>
            <a:xfrm>
              <a:off x="8836690" y="4156527"/>
              <a:ext cx="269857" cy="947828"/>
            </a:xfrm>
            <a:custGeom>
              <a:avLst/>
              <a:gdLst>
                <a:gd name="connsiteX0" fmla="*/ 129669 w 269857"/>
                <a:gd name="connsiteY0" fmla="*/ 0 h 947828"/>
                <a:gd name="connsiteX1" fmla="*/ 196416 w 269857"/>
                <a:gd name="connsiteY1" fmla="*/ 122972 h 947828"/>
                <a:gd name="connsiteX2" fmla="*/ 269857 w 269857"/>
                <a:gd name="connsiteY2" fmla="*/ 486740 h 947828"/>
                <a:gd name="connsiteX3" fmla="*/ 196416 w 269857"/>
                <a:gd name="connsiteY3" fmla="*/ 850508 h 947828"/>
                <a:gd name="connsiteX4" fmla="*/ 143592 w 269857"/>
                <a:gd name="connsiteY4" fmla="*/ 947828 h 947828"/>
                <a:gd name="connsiteX5" fmla="*/ 71425 w 269857"/>
                <a:gd name="connsiteY5" fmla="*/ 814872 h 947828"/>
                <a:gd name="connsiteX6" fmla="*/ 0 w 269857"/>
                <a:gd name="connsiteY6" fmla="*/ 461089 h 947828"/>
                <a:gd name="connsiteX7" fmla="*/ 71425 w 269857"/>
                <a:gd name="connsiteY7" fmla="*/ 107306 h 94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57" h="947828">
                  <a:moveTo>
                    <a:pt x="129669" y="0"/>
                  </a:moveTo>
                  <a:lnTo>
                    <a:pt x="196416" y="122972"/>
                  </a:lnTo>
                  <a:cubicBezTo>
                    <a:pt x="243706" y="234780"/>
                    <a:pt x="269857" y="357706"/>
                    <a:pt x="269857" y="486740"/>
                  </a:cubicBezTo>
                  <a:cubicBezTo>
                    <a:pt x="269857" y="615774"/>
                    <a:pt x="243706" y="738700"/>
                    <a:pt x="196416" y="850508"/>
                  </a:cubicBezTo>
                  <a:lnTo>
                    <a:pt x="143592" y="947828"/>
                  </a:lnTo>
                  <a:lnTo>
                    <a:pt x="71425" y="814872"/>
                  </a:lnTo>
                  <a:cubicBezTo>
                    <a:pt x="25433" y="706133"/>
                    <a:pt x="0" y="586581"/>
                    <a:pt x="0" y="461089"/>
                  </a:cubicBezTo>
                  <a:cubicBezTo>
                    <a:pt x="0" y="335597"/>
                    <a:pt x="25433" y="216044"/>
                    <a:pt x="71425" y="107306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箭头: 右 28">
            <a:extLst>
              <a:ext uri="{FF2B5EF4-FFF2-40B4-BE49-F238E27FC236}">
                <a16:creationId xmlns:a16="http://schemas.microsoft.com/office/drawing/2014/main" id="{3BD29501-29F1-C535-B7F5-BDF71D086007}"/>
              </a:ext>
            </a:extLst>
          </p:cNvPr>
          <p:cNvSpPr/>
          <p:nvPr/>
        </p:nvSpPr>
        <p:spPr>
          <a:xfrm>
            <a:off x="3741121" y="4397193"/>
            <a:ext cx="997974" cy="369378"/>
          </a:xfrm>
          <a:prstGeom prst="right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700AC43F-4F77-E0ED-EDCA-851437A6F1C0}"/>
              </a:ext>
            </a:extLst>
          </p:cNvPr>
          <p:cNvSpPr txBox="1"/>
          <p:nvPr/>
        </p:nvSpPr>
        <p:spPr>
          <a:xfrm>
            <a:off x="8767540" y="4156527"/>
            <a:ext cx="2915919" cy="12311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利用植物领域的先验知识，如图片。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也利用了计算机视觉的经验，如模型及预训练方式。</a:t>
            </a:r>
          </a:p>
        </p:txBody>
      </p:sp>
    </p:spTree>
    <p:extLst>
      <p:ext uri="{BB962C8B-B14F-4D97-AF65-F5344CB8AC3E}">
        <p14:creationId xmlns:p14="http://schemas.microsoft.com/office/powerpoint/2010/main" val="374879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1029-68C4-29B4-9F0B-A5FA5E2E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C0F0-02A9-60C3-5D3E-8640B77F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文本框 41">
            <a:extLst>
              <a:ext uri="{FF2B5EF4-FFF2-40B4-BE49-F238E27FC236}">
                <a16:creationId xmlns:a16="http://schemas.microsoft.com/office/drawing/2014/main" id="{026B2A06-2FA5-C992-252C-47F3DBEBDEDB}"/>
              </a:ext>
            </a:extLst>
          </p:cNvPr>
          <p:cNvSpPr txBox="1"/>
          <p:nvPr/>
        </p:nvSpPr>
        <p:spPr>
          <a:xfrm>
            <a:off x="2675701" y="1057732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想要真的落地，这还远远不够！！！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E7E9E-367D-4281-4E73-35F4588E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44" y="2585279"/>
            <a:ext cx="5241699" cy="3214989"/>
          </a:xfrm>
          <a:prstGeom prst="rect">
            <a:avLst/>
          </a:prstGeom>
        </p:spPr>
      </p:pic>
      <p:sp>
        <p:nvSpPr>
          <p:cNvPr id="9" name="文本框 41">
            <a:extLst>
              <a:ext uri="{FF2B5EF4-FFF2-40B4-BE49-F238E27FC236}">
                <a16:creationId xmlns:a16="http://schemas.microsoft.com/office/drawing/2014/main" id="{6E9C5B1B-B826-385C-26AA-89327DC408E3}"/>
              </a:ext>
            </a:extLst>
          </p:cNvPr>
          <p:cNvSpPr txBox="1"/>
          <p:nvPr/>
        </p:nvSpPr>
        <p:spPr>
          <a:xfrm>
            <a:off x="586171" y="1877393"/>
            <a:ext cx="4950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629F5-8669-3BD4-05AE-95CE1391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5" y="1570584"/>
            <a:ext cx="4852149" cy="52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4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2F603-179A-F000-3D89-49A312A9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3C3330-B27C-291B-3E23-E082045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更多的工作：更鲁棒的模型</a:t>
            </a:r>
            <a:endParaRPr lang="en-US" dirty="0"/>
          </a:p>
        </p:txBody>
      </p:sp>
      <p:pic>
        <p:nvPicPr>
          <p:cNvPr id="2" name="Picture 31">
            <a:extLst>
              <a:ext uri="{FF2B5EF4-FFF2-40B4-BE49-F238E27FC236}">
                <a16:creationId xmlns:a16="http://schemas.microsoft.com/office/drawing/2014/main" id="{82ACDF35-EDA5-D99B-4A9E-8385AC6D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765" y="2089068"/>
            <a:ext cx="3068907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9">
            <a:extLst>
              <a:ext uri="{FF2B5EF4-FFF2-40B4-BE49-F238E27FC236}">
                <a16:creationId xmlns:a16="http://schemas.microsoft.com/office/drawing/2014/main" id="{DFA985C5-497F-8B71-17AC-B76D438C5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60" y="2089068"/>
            <a:ext cx="3073080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0">
            <a:extLst>
              <a:ext uri="{FF2B5EF4-FFF2-40B4-BE49-F238E27FC236}">
                <a16:creationId xmlns:a16="http://schemas.microsoft.com/office/drawing/2014/main" id="{69E9D84A-3552-EAAA-BDBB-50EAB7F3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26" y="2085504"/>
            <a:ext cx="3063021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8">
                <a:extLst>
                  <a:ext uri="{FF2B5EF4-FFF2-40B4-BE49-F238E27FC236}">
                    <a16:creationId xmlns:a16="http://schemas.microsoft.com/office/drawing/2014/main" id="{584065C5-CD67-4FE5-408A-6E35CE85DC1F}"/>
                  </a:ext>
                </a:extLst>
              </p:cNvPr>
              <p:cNvSpPr txBox="1"/>
              <p:nvPr/>
            </p:nvSpPr>
            <p:spPr>
              <a:xfrm>
                <a:off x="2607224" y="4350131"/>
                <a:ext cx="6977551" cy="153990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 in this situation: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distribution, conditional and marginal distribution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class space of plant disease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image space of plant disease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source and target domains (farms)</a:t>
                </a:r>
              </a:p>
            </p:txBody>
          </p:sp>
        </mc:Choice>
        <mc:Fallback>
          <p:sp>
            <p:nvSpPr>
              <p:cNvPr id="20" name="文本框 8">
                <a:extLst>
                  <a:ext uri="{FF2B5EF4-FFF2-40B4-BE49-F238E27FC236}">
                    <a16:creationId xmlns:a16="http://schemas.microsoft.com/office/drawing/2014/main" id="{584065C5-CD67-4FE5-408A-6E35CE85D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224" y="4350131"/>
                <a:ext cx="6977551" cy="1539909"/>
              </a:xfrm>
              <a:prstGeom prst="rect">
                <a:avLst/>
              </a:prstGeom>
              <a:blipFill>
                <a:blip r:embed="rId5"/>
                <a:stretch>
                  <a:fillRect l="-2273" t="-4762" r="-787" b="-9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41">
            <a:extLst>
              <a:ext uri="{FF2B5EF4-FFF2-40B4-BE49-F238E27FC236}">
                <a16:creationId xmlns:a16="http://schemas.microsoft.com/office/drawing/2014/main" id="{4E3FD333-4DA3-7A8B-58A3-6C3BD44A84D7}"/>
              </a:ext>
            </a:extLst>
          </p:cNvPr>
          <p:cNvSpPr txBox="1"/>
          <p:nvPr/>
        </p:nvSpPr>
        <p:spPr>
          <a:xfrm>
            <a:off x="2675701" y="1458576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训练集和测试集来自不同的农场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2F603-179A-F000-3D89-49A312A9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3C3330-B27C-291B-3E23-E082045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更多的工作：未知植物疾病的识别</a:t>
            </a:r>
            <a:endParaRPr lang="en-US" dirty="0"/>
          </a:p>
        </p:txBody>
      </p:sp>
      <p:pic>
        <p:nvPicPr>
          <p:cNvPr id="5" name="图片 1" descr="绿色的叶子&#10;&#10;描述已自动生成">
            <a:extLst>
              <a:ext uri="{FF2B5EF4-FFF2-40B4-BE49-F238E27FC236}">
                <a16:creationId xmlns:a16="http://schemas.microsoft.com/office/drawing/2014/main" id="{32229DC2-8E09-D00A-DB59-45F72FBC8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50791" y="2364604"/>
            <a:ext cx="1828801" cy="1828800"/>
          </a:xfrm>
          <a:prstGeom prst="rect">
            <a:avLst/>
          </a:prstGeom>
        </p:spPr>
      </p:pic>
      <p:pic>
        <p:nvPicPr>
          <p:cNvPr id="6" name="图片 7" descr="绿色的叶子&#10;&#10;描述已自动生成">
            <a:extLst>
              <a:ext uri="{FF2B5EF4-FFF2-40B4-BE49-F238E27FC236}">
                <a16:creationId xmlns:a16="http://schemas.microsoft.com/office/drawing/2014/main" id="{B12B13FD-B020-CCF8-46FE-CFD2EBA27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92" y="4248258"/>
            <a:ext cx="1828800" cy="1828800"/>
          </a:xfrm>
          <a:prstGeom prst="rect">
            <a:avLst/>
          </a:prstGeom>
        </p:spPr>
      </p:pic>
      <p:pic>
        <p:nvPicPr>
          <p:cNvPr id="7" name="图片 8" descr="绿色的叶子&#10;&#10;描述已自动生成">
            <a:extLst>
              <a:ext uri="{FF2B5EF4-FFF2-40B4-BE49-F238E27FC236}">
                <a16:creationId xmlns:a16="http://schemas.microsoft.com/office/drawing/2014/main" id="{B24E37E9-F592-A6DD-4263-EC74D6DDA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16" y="2364605"/>
            <a:ext cx="1828800" cy="1828800"/>
          </a:xfrm>
          <a:prstGeom prst="rect">
            <a:avLst/>
          </a:prstGeom>
        </p:spPr>
      </p:pic>
      <p:pic>
        <p:nvPicPr>
          <p:cNvPr id="8" name="图片 9" descr="绿色的叶子&#10;&#10;描述已自动生成">
            <a:extLst>
              <a:ext uri="{FF2B5EF4-FFF2-40B4-BE49-F238E27FC236}">
                <a16:creationId xmlns:a16="http://schemas.microsoft.com/office/drawing/2014/main" id="{59CAAA2A-5831-0B4F-3B29-AA23D63C2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40" y="2364605"/>
            <a:ext cx="1828800" cy="1828800"/>
          </a:xfrm>
          <a:prstGeom prst="rect">
            <a:avLst/>
          </a:prstGeom>
        </p:spPr>
      </p:pic>
      <p:pic>
        <p:nvPicPr>
          <p:cNvPr id="9" name="图片 10" descr="叶子上有露珠&#10;&#10;描述已自动生成">
            <a:extLst>
              <a:ext uri="{FF2B5EF4-FFF2-40B4-BE49-F238E27FC236}">
                <a16:creationId xmlns:a16="http://schemas.microsoft.com/office/drawing/2014/main" id="{C05F4768-6E92-5AC8-BBE3-89BA0B10A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63" y="2364605"/>
            <a:ext cx="1828800" cy="1828800"/>
          </a:xfrm>
          <a:prstGeom prst="rect">
            <a:avLst/>
          </a:prstGeom>
        </p:spPr>
      </p:pic>
      <p:pic>
        <p:nvPicPr>
          <p:cNvPr id="10" name="图片 11" descr="绿色的叶子&#10;&#10;描述已自动生成">
            <a:extLst>
              <a:ext uri="{FF2B5EF4-FFF2-40B4-BE49-F238E27FC236}">
                <a16:creationId xmlns:a16="http://schemas.microsoft.com/office/drawing/2014/main" id="{E7D9A3D7-706C-70AD-EB63-08428967D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16" y="4248258"/>
            <a:ext cx="1828800" cy="1828800"/>
          </a:xfrm>
          <a:prstGeom prst="rect">
            <a:avLst/>
          </a:prstGeom>
        </p:spPr>
      </p:pic>
      <p:pic>
        <p:nvPicPr>
          <p:cNvPr id="11" name="图片 12" descr="绿色的叶子&#10;&#10;描述已自动生成">
            <a:extLst>
              <a:ext uri="{FF2B5EF4-FFF2-40B4-BE49-F238E27FC236}">
                <a16:creationId xmlns:a16="http://schemas.microsoft.com/office/drawing/2014/main" id="{A149650E-CE20-504C-7992-31A085D95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63" y="4248258"/>
            <a:ext cx="1828800" cy="1828800"/>
          </a:xfrm>
          <a:prstGeom prst="rect">
            <a:avLst/>
          </a:prstGeom>
        </p:spPr>
      </p:pic>
      <p:pic>
        <p:nvPicPr>
          <p:cNvPr id="12" name="图片 13" descr="绿色的叶子&#10;&#10;描述已自动生成">
            <a:extLst>
              <a:ext uri="{FF2B5EF4-FFF2-40B4-BE49-F238E27FC236}">
                <a16:creationId xmlns:a16="http://schemas.microsoft.com/office/drawing/2014/main" id="{9C446C3F-41F6-F750-C8A9-7A2C1304F0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40" y="4248258"/>
            <a:ext cx="1828800" cy="1828800"/>
          </a:xfrm>
          <a:prstGeom prst="rect">
            <a:avLst/>
          </a:prstGeom>
        </p:spPr>
      </p:pic>
      <p:pic>
        <p:nvPicPr>
          <p:cNvPr id="13" name="图片 14" descr="绿色的叶子&#10;&#10;描述已自动生成">
            <a:extLst>
              <a:ext uri="{FF2B5EF4-FFF2-40B4-BE49-F238E27FC236}">
                <a16:creationId xmlns:a16="http://schemas.microsoft.com/office/drawing/2014/main" id="{A49C583A-5E09-8AFE-FDB3-F709A1272B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344" y="2364605"/>
            <a:ext cx="1828800" cy="1828800"/>
          </a:xfrm>
          <a:prstGeom prst="rect">
            <a:avLst/>
          </a:prstGeom>
        </p:spPr>
      </p:pic>
      <p:pic>
        <p:nvPicPr>
          <p:cNvPr id="14" name="图片 15" descr="叶子上有只绿色的植物&#10;&#10;描述已自动生成">
            <a:extLst>
              <a:ext uri="{FF2B5EF4-FFF2-40B4-BE49-F238E27FC236}">
                <a16:creationId xmlns:a16="http://schemas.microsoft.com/office/drawing/2014/main" id="{9E8DC1B3-9857-60DF-6B8F-790038317F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90568" y="2364605"/>
            <a:ext cx="1828799" cy="1828800"/>
          </a:xfrm>
          <a:prstGeom prst="rect">
            <a:avLst/>
          </a:prstGeom>
        </p:spPr>
      </p:pic>
      <p:pic>
        <p:nvPicPr>
          <p:cNvPr id="15" name="图片 16" descr="绿色的叶子&#10;&#10;描述已自动生成">
            <a:extLst>
              <a:ext uri="{FF2B5EF4-FFF2-40B4-BE49-F238E27FC236}">
                <a16:creationId xmlns:a16="http://schemas.microsoft.com/office/drawing/2014/main" id="{18C78220-8B63-67AA-CA79-51BA5C4CCB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4" y="4248258"/>
            <a:ext cx="1828800" cy="1828800"/>
          </a:xfrm>
          <a:prstGeom prst="rect">
            <a:avLst/>
          </a:prstGeom>
        </p:spPr>
      </p:pic>
      <p:pic>
        <p:nvPicPr>
          <p:cNvPr id="16" name="图片 17" descr="绿色的叶子&#10;&#10;描述已自动生成">
            <a:extLst>
              <a:ext uri="{FF2B5EF4-FFF2-40B4-BE49-F238E27FC236}">
                <a16:creationId xmlns:a16="http://schemas.microsoft.com/office/drawing/2014/main" id="{AFACA863-258E-E5F2-595A-65730C2E22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68" y="4248258"/>
            <a:ext cx="1828800" cy="1828800"/>
          </a:xfrm>
          <a:prstGeom prst="rect">
            <a:avLst/>
          </a:prstGeom>
        </p:spPr>
      </p:pic>
      <p:pic>
        <p:nvPicPr>
          <p:cNvPr id="17" name="图片 18" descr="绿色的叶子&#10;&#10;描述已自动生成">
            <a:extLst>
              <a:ext uri="{FF2B5EF4-FFF2-40B4-BE49-F238E27FC236}">
                <a16:creationId xmlns:a16="http://schemas.microsoft.com/office/drawing/2014/main" id="{B3797CE0-7C3A-1C09-E419-223B99473B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16" y="596677"/>
            <a:ext cx="1645920" cy="164592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40966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0FA85F7-8DE7-6A18-7A3D-119FCE459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12" y="1184483"/>
            <a:ext cx="9065177" cy="520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B581-C8F7-91E0-357B-86686F1F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相关背景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ADD30-6FB7-594B-12E3-D5426F57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128CE-5BA8-7EEA-823E-94B3CE9F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2" y="1602352"/>
            <a:ext cx="6193711" cy="2245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0B16B-1D2A-0584-3FEF-2EAA444C534E}"/>
              </a:ext>
            </a:extLst>
          </p:cNvPr>
          <p:cNvSpPr txBox="1"/>
          <p:nvPr/>
        </p:nvSpPr>
        <p:spPr>
          <a:xfrm>
            <a:off x="3048000" y="108861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粮食安全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属于我国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国家安全战略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36C8FE-1134-C33B-42CE-FE649FB1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37" y="1722200"/>
            <a:ext cx="53721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2978F37-60C8-FD4B-ACBD-FBA3C8E0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927" y="3778007"/>
            <a:ext cx="38766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229778-B80C-7782-86F8-39A3A4CEAE94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3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DED12-DA05-275E-E8EF-71E69F81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57FFDE-BDCC-6EA9-01D9-19CC2463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3C95F-14FB-8649-272D-5765C3FC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475"/>
            <a:ext cx="5638800" cy="2415938"/>
          </a:xfrm>
          <a:prstGeom prst="rect">
            <a:avLst/>
          </a:prstGeom>
        </p:spPr>
      </p:pic>
      <p:sp>
        <p:nvSpPr>
          <p:cNvPr id="7" name="文本框 41">
            <a:extLst>
              <a:ext uri="{FF2B5EF4-FFF2-40B4-BE49-F238E27FC236}">
                <a16:creationId xmlns:a16="http://schemas.microsoft.com/office/drawing/2014/main" id="{54EFB528-DA3E-6384-5991-561B5ABA0433}"/>
              </a:ext>
            </a:extLst>
          </p:cNvPr>
          <p:cNvSpPr txBox="1"/>
          <p:nvPr/>
        </p:nvSpPr>
        <p:spPr>
          <a:xfrm>
            <a:off x="-82014" y="1155138"/>
            <a:ext cx="5902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未知疾病的识别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A9E84652-37A3-8E55-C750-ECF776CFE15E}"/>
              </a:ext>
            </a:extLst>
          </p:cNvPr>
          <p:cNvSpPr txBox="1"/>
          <p:nvPr/>
        </p:nvSpPr>
        <p:spPr>
          <a:xfrm>
            <a:off x="5462443" y="1155138"/>
            <a:ext cx="5902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如何构建更好的数据集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9E955-6C54-7447-E184-E9C1BB50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46" y="3158218"/>
            <a:ext cx="6136368" cy="1248995"/>
          </a:xfrm>
          <a:prstGeom prst="rect">
            <a:avLst/>
          </a:prstGeom>
        </p:spPr>
      </p:pic>
      <p:sp>
        <p:nvSpPr>
          <p:cNvPr id="11" name="文本框 41">
            <a:extLst>
              <a:ext uri="{FF2B5EF4-FFF2-40B4-BE49-F238E27FC236}">
                <a16:creationId xmlns:a16="http://schemas.microsoft.com/office/drawing/2014/main" id="{2711C207-D90A-123C-9BFE-547A75A3409B}"/>
              </a:ext>
            </a:extLst>
          </p:cNvPr>
          <p:cNvSpPr txBox="1"/>
          <p:nvPr/>
        </p:nvSpPr>
        <p:spPr>
          <a:xfrm>
            <a:off x="586171" y="1877393"/>
            <a:ext cx="4950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Computers and Electronics in Agriculture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41">
            <a:extLst>
              <a:ext uri="{FF2B5EF4-FFF2-40B4-BE49-F238E27FC236}">
                <a16:creationId xmlns:a16="http://schemas.microsoft.com/office/drawing/2014/main" id="{66045728-36C7-2D11-CFB4-3635D2446C3E}"/>
              </a:ext>
            </a:extLst>
          </p:cNvPr>
          <p:cNvSpPr txBox="1"/>
          <p:nvPr/>
        </p:nvSpPr>
        <p:spPr>
          <a:xfrm>
            <a:off x="6449290" y="1877393"/>
            <a:ext cx="495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提交致中科院一区期刊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Computers and Electronics in Agriculture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，审稿中，有预印版。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66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A95B38-19C4-E012-F46F-113C0DA2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目标</a:t>
            </a:r>
            <a:r>
              <a:rPr lang="zh-CN" altLang="en-US" dirty="0"/>
              <a:t>：顶天</a:t>
            </a:r>
            <a:r>
              <a:rPr lang="zh-CN" altLang="en-US" b="1" dirty="0">
                <a:solidFill>
                  <a:srgbClr val="C00000"/>
                </a:solidFill>
              </a:rPr>
              <a:t>立地</a:t>
            </a:r>
            <a:r>
              <a:rPr lang="zh-CN" altLang="en-US" dirty="0"/>
              <a:t>，将深度学习部署于植物疾病识别和检测，并具有一定的鲁棒性和泛化能力，以及开放集检测等，真正能够</a:t>
            </a:r>
            <a:r>
              <a:rPr lang="zh-CN" altLang="en-US" dirty="0">
                <a:solidFill>
                  <a:srgbClr val="C00000"/>
                </a:solidFill>
              </a:rPr>
              <a:t>商用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范式</a:t>
            </a:r>
            <a:r>
              <a:rPr lang="zh-CN" altLang="en-US" dirty="0"/>
              <a:t>：</a:t>
            </a:r>
            <a:r>
              <a:rPr lang="en-US" altLang="zh-CN" dirty="0"/>
              <a:t>AI+</a:t>
            </a:r>
            <a:r>
              <a:rPr lang="zh-CN" altLang="en-US" dirty="0"/>
              <a:t>领域知识解决领域问题。</a:t>
            </a:r>
            <a:endParaRPr lang="en-US" altLang="zh-CN" dirty="0"/>
          </a:p>
          <a:p>
            <a:r>
              <a:rPr lang="zh-CN" altLang="en-US" b="1" dirty="0"/>
              <a:t>要求</a:t>
            </a:r>
            <a:r>
              <a:rPr lang="zh-CN" altLang="en-US" dirty="0"/>
              <a:t>：深入理解</a:t>
            </a:r>
            <a:r>
              <a:rPr lang="en-US" altLang="zh-CN" dirty="0"/>
              <a:t>AI</a:t>
            </a:r>
            <a:r>
              <a:rPr lang="zh-CN" altLang="en-US" dirty="0"/>
              <a:t>算法，如基本假设，挑战，和局限。</a:t>
            </a:r>
            <a:endParaRPr lang="en-US" altLang="zh-CN" dirty="0"/>
          </a:p>
          <a:p>
            <a:r>
              <a:rPr lang="zh-CN" altLang="en-US" b="1" dirty="0"/>
              <a:t>机会</a:t>
            </a:r>
            <a:r>
              <a:rPr lang="zh-CN" altLang="en-US" dirty="0"/>
              <a:t>：问题的抽象化，并加以解决。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C2627-AC5B-B134-755E-97DB6E61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0CFB83-C90D-4452-9CB4-C2940778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7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C279-AB23-1C46-2F95-313D5605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与本次论坛的关系：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ystem-ui"/>
              </a:rPr>
              <a:t>人工智能模型与算法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A93F7-827F-8B7C-1B47-2CAC27E4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FC12589E-E835-E8AD-E740-8A8A3B1B7258}"/>
              </a:ext>
            </a:extLst>
          </p:cNvPr>
          <p:cNvSpPr txBox="1"/>
          <p:nvPr/>
        </p:nvSpPr>
        <p:spPr>
          <a:xfrm>
            <a:off x="1117983" y="2124688"/>
            <a:ext cx="9956033" cy="19697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数学与应用数学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成像技术及其数学理论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400" u="sng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人工智能及其数学基础</a:t>
            </a:r>
            <a:endParaRPr lang="en-US" altLang="zh-CN" sz="2400" u="sng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大数据分析的数学和统计学方法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</a:t>
            </a: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机理与数据建模及其融合应用 </a:t>
            </a:r>
            <a:endParaRPr lang="en-US" altLang="zh-CN" sz="3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5DC8133-E515-63AF-0600-5BAF91E85157}"/>
              </a:ext>
            </a:extLst>
          </p:cNvPr>
          <p:cNvSpPr txBox="1"/>
          <p:nvPr/>
        </p:nvSpPr>
        <p:spPr>
          <a:xfrm>
            <a:off x="1117983" y="1261088"/>
            <a:ext cx="9956033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AI+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农业：数据受限下的植物疾病识别</a:t>
            </a:r>
            <a:endParaRPr lang="en-US" altLang="zh-CN" sz="4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8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DAD31C-1952-01EF-329B-82040F1B8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Dong Sun Park, </a:t>
            </a:r>
            <a:r>
              <a:rPr lang="zh-CN" altLang="en-US" dirty="0"/>
              <a:t>天津科技大学外专局专家，韩国国立全北大学教授。</a:t>
            </a:r>
            <a:endParaRPr lang="en-US" altLang="zh-CN" dirty="0"/>
          </a:p>
          <a:p>
            <a:r>
              <a:rPr lang="zh-CN" altLang="en-US" dirty="0"/>
              <a:t>重点智能机器人研究所，</a:t>
            </a:r>
            <a:r>
              <a:rPr lang="en-US" altLang="zh-CN" dirty="0"/>
              <a:t>Core Research Institute of Intelligent Robots.</a:t>
            </a:r>
          </a:p>
          <a:p>
            <a:r>
              <a:rPr lang="zh-CN" altLang="en-US" dirty="0"/>
              <a:t>韩国自然科学基金，</a:t>
            </a:r>
            <a:r>
              <a:rPr lang="en-US" altLang="zh-CN" dirty="0"/>
              <a:t>National Research Foundation of Korea.</a:t>
            </a:r>
          </a:p>
          <a:p>
            <a:r>
              <a:rPr lang="zh-CN" altLang="en-US" dirty="0"/>
              <a:t>韩国农业部，</a:t>
            </a:r>
            <a:r>
              <a:rPr lang="en-US" altLang="zh-CN" dirty="0"/>
              <a:t>Ministry of Agriculture, Food and Rural Affairs (MAFRA) of Korea.</a:t>
            </a:r>
          </a:p>
          <a:p>
            <a:r>
              <a:rPr lang="zh-CN" altLang="en-US" dirty="0"/>
              <a:t>韩国科学信息技术部，</a:t>
            </a:r>
            <a:r>
              <a:rPr lang="en-US" altLang="zh-CN" dirty="0"/>
              <a:t>Ministry of Science and ICT (MSIT).</a:t>
            </a:r>
          </a:p>
          <a:p>
            <a:r>
              <a:rPr lang="zh-CN" altLang="en-US" dirty="0"/>
              <a:t>韩国农村发展管理局，</a:t>
            </a:r>
            <a:r>
              <a:rPr lang="en-US" altLang="zh-CN" dirty="0"/>
              <a:t>Rural Development Administration.</a:t>
            </a:r>
          </a:p>
          <a:p>
            <a:r>
              <a:rPr lang="zh-CN" altLang="en-US" dirty="0"/>
              <a:t>韩国智慧农业研究和开发基金会，</a:t>
            </a:r>
            <a:r>
              <a:rPr lang="en-US" altLang="zh-CN" dirty="0"/>
              <a:t>Korea Smart Farm R&amp;D Foundation.</a:t>
            </a:r>
          </a:p>
          <a:p>
            <a:r>
              <a:rPr lang="zh-CN" altLang="en-US" dirty="0"/>
              <a:t>韩国粮食、农业和林业技术规划和评价研究所，</a:t>
            </a:r>
            <a:r>
              <a:rPr lang="en-US" altLang="zh-CN" dirty="0"/>
              <a:t>Korea Institute of Planning and Evaluation for Technology in Food, Agriculture and Forestry (IPET).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0848C-D13A-40D1-7622-06EF0359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ECBCA-8AB8-F632-D160-4AF5F9E0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22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ghtFarms opens largest greenhouse to date">
            <a:extLst>
              <a:ext uri="{FF2B5EF4-FFF2-40B4-BE49-F238E27FC236}">
                <a16:creationId xmlns:a16="http://schemas.microsoft.com/office/drawing/2014/main" id="{8F255DCE-AF1C-7469-80B3-C5BF29FD0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1578201"/>
          </a:xfrm>
        </p:spPr>
        <p:txBody>
          <a:bodyPr anchor="ctr">
            <a:noAutofit/>
          </a:bodyPr>
          <a:lstStyle/>
          <a:p>
            <a:r>
              <a:rPr lang="zh-CN" altLang="en-US" sz="4400" dirty="0"/>
              <a:t>谢谢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09348"/>
            <a:ext cx="9144000" cy="1746607"/>
          </a:xfrm>
        </p:spPr>
        <p:txBody>
          <a:bodyPr>
            <a:normAutofit/>
          </a:bodyPr>
          <a:lstStyle/>
          <a:p>
            <a:r>
              <a:rPr lang="zh-CN" altLang="en-US" dirty="0"/>
              <a:t>许明乐</a:t>
            </a:r>
            <a:endParaRPr lang="en-US" altLang="zh-CN" dirty="0"/>
          </a:p>
          <a:p>
            <a:r>
              <a:rPr lang="en-US" altLang="zh-CN" dirty="0"/>
              <a:t>2024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96399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AB58-9205-1B1F-55D1-13906AF6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项目动机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8715F-25D1-9065-77A2-95FBFA53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îṥ1îḍê">
            <a:extLst>
              <a:ext uri="{FF2B5EF4-FFF2-40B4-BE49-F238E27FC236}">
                <a16:creationId xmlns:a16="http://schemas.microsoft.com/office/drawing/2014/main" id="{65DEF4CF-F247-1921-6C69-F5778817BBAE}"/>
              </a:ext>
            </a:extLst>
          </p:cNvPr>
          <p:cNvSpPr txBox="1"/>
          <p:nvPr/>
        </p:nvSpPr>
        <p:spPr bwMode="auto">
          <a:xfrm>
            <a:off x="3042855" y="1076085"/>
            <a:ext cx="610629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技术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防治农作物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病虫害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有利于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缓解劳动力不足等带来的粮食危机。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Plant Diseases">
            <a:extLst>
              <a:ext uri="{FF2B5EF4-FFF2-40B4-BE49-F238E27FC236}">
                <a16:creationId xmlns:a16="http://schemas.microsoft.com/office/drawing/2014/main" id="{DA20F55C-30B8-56DE-A7C6-86A1A827D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6"/>
          <a:stretch/>
        </p:blipFill>
        <p:spPr bwMode="auto">
          <a:xfrm>
            <a:off x="6419311" y="2065644"/>
            <a:ext cx="4244975" cy="389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pplications of Artificial Intelligence (AI) in the Agriculture Industry">
            <a:extLst>
              <a:ext uri="{FF2B5EF4-FFF2-40B4-BE49-F238E27FC236}">
                <a16:creationId xmlns:a16="http://schemas.microsoft.com/office/drawing/2014/main" id="{0B072F5F-5B4E-A8E8-DB87-C12F7BEC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54" y="2336413"/>
            <a:ext cx="5028536" cy="29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C8434-B589-5691-6D66-7E2ED9A1AB4B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3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893860-E20F-EFDC-7FC9-BAF991E0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11371964" cy="4771909"/>
          </a:xfrm>
        </p:spPr>
        <p:txBody>
          <a:bodyPr/>
          <a:lstStyle/>
          <a:p>
            <a:r>
              <a:rPr lang="zh-CN" altLang="en-US" dirty="0"/>
              <a:t>近些年，</a:t>
            </a:r>
            <a:r>
              <a:rPr lang="en-US" altLang="zh-CN" dirty="0"/>
              <a:t>AI</a:t>
            </a:r>
            <a:r>
              <a:rPr lang="zh-CN" altLang="en-US" dirty="0"/>
              <a:t>和深度学习取得了非凡的效果。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训练集</a:t>
            </a:r>
            <a:r>
              <a:rPr lang="zh-CN" altLang="en-US" dirty="0"/>
              <a:t>是一个深度学习性能的重要因素。</a:t>
            </a:r>
            <a:endParaRPr lang="en-US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EA82B-028F-F49E-5F45-EEE85462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4E63E0-0089-823B-0B9D-F96CA14A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问题的引入</a:t>
            </a:r>
            <a:endParaRPr lang="en-US" dirty="0"/>
          </a:p>
        </p:txBody>
      </p:sp>
      <p:pic>
        <p:nvPicPr>
          <p:cNvPr id="4098" name="Picture 2" descr="Deep Learning vs Machine Learning: Overview &amp; Comparison — Soshace • Soshace">
            <a:extLst>
              <a:ext uri="{FF2B5EF4-FFF2-40B4-BE49-F238E27FC236}">
                <a16:creationId xmlns:a16="http://schemas.microsoft.com/office/drawing/2014/main" id="{55D3DCFD-907A-6879-D182-E5D38135F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2" t="5226" r="3600" b="3872"/>
          <a:stretch/>
        </p:blipFill>
        <p:spPr bwMode="auto">
          <a:xfrm>
            <a:off x="678190" y="2639420"/>
            <a:ext cx="4869402" cy="27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6E670-93D1-143B-E9C6-1E822878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833" y="1332345"/>
            <a:ext cx="3907036" cy="342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CB8B3E-B8F7-BB9B-ED30-5B32B2A1A8FF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compute-optimal large language models</a:t>
            </a:r>
            <a:r>
              <a:rPr 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BC2D2-5DAA-C194-5A9F-96D793AB1C4B}"/>
              </a:ext>
            </a:extLst>
          </p:cNvPr>
          <p:cNvSpPr txBox="1"/>
          <p:nvPr/>
        </p:nvSpPr>
        <p:spPr>
          <a:xfrm>
            <a:off x="5954682" y="48641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数据越多，训练损失越小。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77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9845BB-4944-9EC5-383A-10C0405F6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11649797" cy="965662"/>
          </a:xfrm>
        </p:spPr>
        <p:txBody>
          <a:bodyPr/>
          <a:lstStyle/>
          <a:p>
            <a:r>
              <a:rPr lang="zh-CN" altLang="en-US" dirty="0"/>
              <a:t>然而大多数应用中，数据集是昂贵的，费时的；有时可能无法收集大量的数据。</a:t>
            </a:r>
            <a:endParaRPr lang="en-US" altLang="zh-CN" dirty="0"/>
          </a:p>
          <a:p>
            <a:r>
              <a:rPr lang="zh-CN" altLang="en-US" dirty="0"/>
              <a:t>挑战：如何在</a:t>
            </a:r>
            <a:r>
              <a:rPr lang="zh-CN" altLang="en-US" dirty="0">
                <a:solidFill>
                  <a:srgbClr val="FF0000"/>
                </a:solidFill>
              </a:rPr>
              <a:t>训练集有限时</a:t>
            </a:r>
            <a:r>
              <a:rPr lang="zh-CN" altLang="en-US" dirty="0"/>
              <a:t>取得较好的性能。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1B421-5800-90E6-E887-1948A9EE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E86EB-6CA7-2EF8-5CC0-6F9D4BA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问题的引入</a:t>
            </a:r>
            <a:endParaRPr lang="en-US" dirty="0"/>
          </a:p>
        </p:txBody>
      </p:sp>
      <p:pic>
        <p:nvPicPr>
          <p:cNvPr id="5122" name="Picture 2" descr="Producing better guides for medical-image analysis | MIT News |  Massachusetts Institute of Technology">
            <a:extLst>
              <a:ext uri="{FF2B5EF4-FFF2-40B4-BE49-F238E27FC236}">
                <a16:creationId xmlns:a16="http://schemas.microsoft.com/office/drawing/2014/main" id="{A59D2193-72BC-6036-9714-9BD1BE095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2" y="2504181"/>
            <a:ext cx="4356162" cy="29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9FF1D-3F32-5208-CFBF-D5E0334EB1A2}"/>
              </a:ext>
            </a:extLst>
          </p:cNvPr>
          <p:cNvSpPr txBox="1"/>
          <p:nvPr/>
        </p:nvSpPr>
        <p:spPr>
          <a:xfrm>
            <a:off x="1368364" y="2143503"/>
            <a:ext cx="3090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医学图像中的隐私问题。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6647C-E42E-2CB5-397F-9BE4470FBFD0}"/>
              </a:ext>
            </a:extLst>
          </p:cNvPr>
          <p:cNvSpPr txBox="1"/>
          <p:nvPr/>
        </p:nvSpPr>
        <p:spPr>
          <a:xfrm>
            <a:off x="6934493" y="2143503"/>
            <a:ext cx="4244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植物病虫害图像。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2" descr="Plant Diseases">
            <a:extLst>
              <a:ext uri="{FF2B5EF4-FFF2-40B4-BE49-F238E27FC236}">
                <a16:creationId xmlns:a16="http://schemas.microsoft.com/office/drawing/2014/main" id="{EFB2BB30-E795-45C3-D8EE-A07B691C0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6"/>
          <a:stretch/>
        </p:blipFill>
        <p:spPr bwMode="auto">
          <a:xfrm>
            <a:off x="6934493" y="2490187"/>
            <a:ext cx="4244975" cy="389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25659-EEAC-C5A3-81C2-11F95B25D157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1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ED40-B420-1421-06B5-CB48E0E2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数量有限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9C98A-C8EB-56E8-D86D-5762F6F8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37422BC1-F30E-3FB2-7F5F-60D441773044}"/>
              </a:ext>
            </a:extLst>
          </p:cNvPr>
          <p:cNvSpPr/>
          <p:nvPr/>
        </p:nvSpPr>
        <p:spPr>
          <a:xfrm>
            <a:off x="1413984" y="1582700"/>
            <a:ext cx="3988279" cy="1062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îṥ1îḍê">
            <a:extLst>
              <a:ext uri="{FF2B5EF4-FFF2-40B4-BE49-F238E27FC236}">
                <a16:creationId xmlns:a16="http://schemas.microsoft.com/office/drawing/2014/main" id="{A1BC615C-26FE-CDA2-791F-DCC92ADDA2F1}"/>
              </a:ext>
            </a:extLst>
          </p:cNvPr>
          <p:cNvSpPr txBox="1"/>
          <p:nvPr/>
        </p:nvSpPr>
        <p:spPr bwMode="auto">
          <a:xfrm>
            <a:off x="2004475" y="1664247"/>
            <a:ext cx="25744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小样本</a:t>
            </a:r>
            <a:endParaRPr lang="zh-CN" altLang="en-US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îṥ1îḍê">
            <a:extLst>
              <a:ext uri="{FF2B5EF4-FFF2-40B4-BE49-F238E27FC236}">
                <a16:creationId xmlns:a16="http://schemas.microsoft.com/office/drawing/2014/main" id="{7E983B66-B4E3-CFF8-2C6A-C9ECF0314B62}"/>
              </a:ext>
            </a:extLst>
          </p:cNvPr>
          <p:cNvSpPr txBox="1"/>
          <p:nvPr/>
        </p:nvSpPr>
        <p:spPr bwMode="auto">
          <a:xfrm>
            <a:off x="1562153" y="2141386"/>
            <a:ext cx="3691939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每个类只有少数图片，如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下 10">
            <a:extLst>
              <a:ext uri="{FF2B5EF4-FFF2-40B4-BE49-F238E27FC236}">
                <a16:creationId xmlns:a16="http://schemas.microsoft.com/office/drawing/2014/main" id="{62ECE054-CA91-601E-9678-E0AFD64E209F}"/>
              </a:ext>
            </a:extLst>
          </p:cNvPr>
          <p:cNvSpPr/>
          <p:nvPr/>
        </p:nvSpPr>
        <p:spPr>
          <a:xfrm rot="16200000">
            <a:off x="5942114" y="1724654"/>
            <a:ext cx="264316" cy="617849"/>
          </a:xfrm>
          <a:prstGeom prst="down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4" descr="Frontiers | Convolutional Rebalancing Network for the Classification of  Large Imbalanced Rice Pest and Disease Datasets in the Field">
            <a:extLst>
              <a:ext uri="{FF2B5EF4-FFF2-40B4-BE49-F238E27FC236}">
                <a16:creationId xmlns:a16="http://schemas.microsoft.com/office/drawing/2014/main" id="{59D96C44-8958-5928-6672-B659AF5E8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1"/>
          <a:stretch/>
        </p:blipFill>
        <p:spPr bwMode="auto">
          <a:xfrm>
            <a:off x="499165" y="2736365"/>
            <a:ext cx="11193670" cy="34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2">
            <a:extLst>
              <a:ext uri="{FF2B5EF4-FFF2-40B4-BE49-F238E27FC236}">
                <a16:creationId xmlns:a16="http://schemas.microsoft.com/office/drawing/2014/main" id="{30F3AA3C-FDF1-E296-3D4A-C79BAD24AEDD}"/>
              </a:ext>
            </a:extLst>
          </p:cNvPr>
          <p:cNvSpPr txBox="1"/>
          <p:nvPr/>
        </p:nvSpPr>
        <p:spPr>
          <a:xfrm>
            <a:off x="1" y="6642556"/>
            <a:ext cx="1219200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rebalancing network for the classification of large imbalanced rice pest and disease datasets in the field." Frontiers in Plant Science (2021): 1150.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3">
            <a:extLst>
              <a:ext uri="{FF2B5EF4-FFF2-40B4-BE49-F238E27FC236}">
                <a16:creationId xmlns:a16="http://schemas.microsoft.com/office/drawing/2014/main" id="{23393012-442C-9866-1BE1-049EF17ABA96}"/>
              </a:ext>
            </a:extLst>
          </p:cNvPr>
          <p:cNvSpPr/>
          <p:nvPr/>
        </p:nvSpPr>
        <p:spPr>
          <a:xfrm>
            <a:off x="6678442" y="1582700"/>
            <a:ext cx="3988279" cy="1062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îṥ1îḍê">
            <a:extLst>
              <a:ext uri="{FF2B5EF4-FFF2-40B4-BE49-F238E27FC236}">
                <a16:creationId xmlns:a16="http://schemas.microsoft.com/office/drawing/2014/main" id="{DAED1104-F9B8-288A-C922-EE1737562999}"/>
              </a:ext>
            </a:extLst>
          </p:cNvPr>
          <p:cNvSpPr txBox="1"/>
          <p:nvPr/>
        </p:nvSpPr>
        <p:spPr bwMode="auto">
          <a:xfrm>
            <a:off x="7268933" y="1664247"/>
            <a:ext cx="25744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类别不平衡</a:t>
            </a:r>
            <a:endParaRPr lang="zh-CN" altLang="en-US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îṥ1îḍê">
            <a:extLst>
              <a:ext uri="{FF2B5EF4-FFF2-40B4-BE49-F238E27FC236}">
                <a16:creationId xmlns:a16="http://schemas.microsoft.com/office/drawing/2014/main" id="{DE19A150-BF2D-8859-31CC-C6F05D1EE449}"/>
              </a:ext>
            </a:extLst>
          </p:cNvPr>
          <p:cNvSpPr txBox="1"/>
          <p:nvPr/>
        </p:nvSpPr>
        <p:spPr bwMode="auto">
          <a:xfrm>
            <a:off x="6826611" y="2141386"/>
            <a:ext cx="3691939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有些类比其他类的图片数量多很多。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5FE71-845E-7488-933A-6EDFBE43157F}"/>
              </a:ext>
            </a:extLst>
          </p:cNvPr>
          <p:cNvSpPr txBox="1"/>
          <p:nvPr/>
        </p:nvSpPr>
        <p:spPr>
          <a:xfrm>
            <a:off x="3973513" y="984180"/>
            <a:ext cx="4244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自然条件下的分布不均匀。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6961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347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7528</TotalTime>
  <Words>3017</Words>
  <Application>Microsoft Office PowerPoint</Application>
  <PresentationFormat>Widescreen</PresentationFormat>
  <Paragraphs>391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等线</vt:lpstr>
      <vt:lpstr>Microsoft YaHei</vt:lpstr>
      <vt:lpstr>system-ui</vt:lpstr>
      <vt:lpstr>Arial</vt:lpstr>
      <vt:lpstr>Cambria Math</vt:lpstr>
      <vt:lpstr>Times New Roman</vt:lpstr>
      <vt:lpstr>Wingdings</vt:lpstr>
      <vt:lpstr>Office Theme</vt:lpstr>
      <vt:lpstr>AI+农业：数据受限下的植物疾病识别</vt:lpstr>
      <vt:lpstr>大纲</vt:lpstr>
      <vt:lpstr>PowerPoint Presentation</vt:lpstr>
      <vt:lpstr>相关背景</vt:lpstr>
      <vt:lpstr>相关背景</vt:lpstr>
      <vt:lpstr>项目动机</vt:lpstr>
      <vt:lpstr>问题的引入</vt:lpstr>
      <vt:lpstr>问题的引入</vt:lpstr>
      <vt:lpstr>植物疾病中的数据受限问题（1）数量有限</vt:lpstr>
      <vt:lpstr>植物疾病中的数据受限问题（2）类中多样性不足</vt:lpstr>
      <vt:lpstr>植物疾病中的数据受限问题（2）类中多样性不足</vt:lpstr>
      <vt:lpstr>PowerPoint Presentation</vt:lpstr>
      <vt:lpstr>已有的解决方案：基本的图片处理</vt:lpstr>
      <vt:lpstr>已有的解决方案：基本的图片处理</vt:lpstr>
      <vt:lpstr>已有的解决方案：图像翻译技术</vt:lpstr>
      <vt:lpstr>我们的方案：SCIT</vt:lpstr>
      <vt:lpstr>我们的方案：SCIT (style consistent image translation)</vt:lpstr>
      <vt:lpstr>PowerPoint Presentation</vt:lpstr>
      <vt:lpstr>我们的方案：SCIT可以提高其他类的多样性</vt:lpstr>
      <vt:lpstr>PowerPoint Presentation</vt:lpstr>
      <vt:lpstr>SCIT整体损失函数</vt:lpstr>
      <vt:lpstr>PowerPoint Presentation</vt:lpstr>
      <vt:lpstr>PowerPoint Presentation</vt:lpstr>
      <vt:lpstr>数据集</vt:lpstr>
      <vt:lpstr>实验结果</vt:lpstr>
      <vt:lpstr>小结</vt:lpstr>
      <vt:lpstr>小结</vt:lpstr>
      <vt:lpstr>迁移技术简介 Transfer Learning</vt:lpstr>
      <vt:lpstr>迁移技术简介</vt:lpstr>
      <vt:lpstr>迁移学习的关键点</vt:lpstr>
      <vt:lpstr>关键点：源数据集</vt:lpstr>
      <vt:lpstr>关键点：源数据集</vt:lpstr>
      <vt:lpstr>关键点：源数据集</vt:lpstr>
      <vt:lpstr>关键点：源数据集</vt:lpstr>
      <vt:lpstr>关键点：模型</vt:lpstr>
      <vt:lpstr>关键点：预训练过程</vt:lpstr>
      <vt:lpstr>我们的迁移学习</vt:lpstr>
      <vt:lpstr>实验</vt:lpstr>
      <vt:lpstr>实验</vt:lpstr>
      <vt:lpstr>实验结果</vt:lpstr>
      <vt:lpstr>实验结果</vt:lpstr>
      <vt:lpstr>实验结果</vt:lpstr>
      <vt:lpstr>实验结果</vt:lpstr>
      <vt:lpstr>实验结果</vt:lpstr>
      <vt:lpstr>小结</vt:lpstr>
      <vt:lpstr>更多的工作</vt:lpstr>
      <vt:lpstr>更多的工作：更鲁棒的模型</vt:lpstr>
      <vt:lpstr>更多的工作：未知植物疾病的识别</vt:lpstr>
      <vt:lpstr>更多的工作</vt:lpstr>
      <vt:lpstr>更多的工作</vt:lpstr>
      <vt:lpstr>项目总结</vt:lpstr>
      <vt:lpstr>与本次论坛的关系：人工智能模型与算法</vt:lpstr>
      <vt:lpstr>致谢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47</cp:revision>
  <cp:lastPrinted>2022-11-17T03:56:26Z</cp:lastPrinted>
  <dcterms:created xsi:type="dcterms:W3CDTF">2022-11-13T06:15:27Z</dcterms:created>
  <dcterms:modified xsi:type="dcterms:W3CDTF">2023-12-28T07:36:30Z</dcterms:modified>
</cp:coreProperties>
</file>